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57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85"/>
    <a:srgbClr val="FF3300"/>
    <a:srgbClr val="CC0000"/>
    <a:srgbClr val="FFD5D5"/>
    <a:srgbClr val="F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5881" autoAdjust="0"/>
  </p:normalViewPr>
  <p:slideViewPr>
    <p:cSldViewPr>
      <p:cViewPr varScale="1">
        <p:scale>
          <a:sx n="81" d="100"/>
          <a:sy n="81" d="100"/>
        </p:scale>
        <p:origin x="1302" y="78"/>
      </p:cViewPr>
      <p:guideLst>
        <p:guide orient="horz" pos="28"/>
        <p:guide pos="5738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2232" tIns="46115" rIns="92232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2232" tIns="46115" rIns="92232" bIns="4611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2232" tIns="46115" rIns="92232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2232" tIns="46115" rIns="92232" bIns="4611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2232" tIns="46115" rIns="92232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2232" tIns="46115" rIns="92232" bIns="4611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2" tIns="46115" rIns="92232" bIns="461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2232" tIns="46115" rIns="92232" bIns="461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2232" tIns="46115" rIns="92232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2232" tIns="46115" rIns="92232" bIns="4611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4994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63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7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0CBE7-7E85-4AB1-B3B6-DC5937CDE67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C9F40-6DDB-4B1C-AA09-98BBAC484ADB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99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3B000-FDE7-4BB0-A731-35658A2A1C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D0A31-0870-4933-9729-D3EC5CCEC7AA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8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54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4" y="274654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A2BA9-0370-4EDC-8EF6-5BBDEE344CF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BC5B3-F171-4768-A45C-D9C8109A7A0A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82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59B8D-4429-4C5C-AFE4-D8A4F9E2858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150EB-B25D-4DF1-86D8-08EEBE8EA0C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71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3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D3337-20FB-49A6-87FF-34C7FBA9214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D9DBD-59A7-490D-ABBF-053ED055660D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59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1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A141C-3E30-4E1A-ACE1-E17674ED9D2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E2F8B-22CF-4719-A441-87063031AF9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74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5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5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4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4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70211-33A4-4051-B911-BF963947954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52749-6156-4158-BF04-810E6929E4FF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20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B52E2-587A-4924-9C52-B3260694107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2D827-159A-49ED-99FB-B963C2636C84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45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E916D-3B27-4289-A636-81F24D217AA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01DE3-2D85-44B0-9A11-19BB51E2266E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56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1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6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1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4D948-2ED6-4FD9-80A3-711FE6B7DEE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921B0-5BF3-4572-8DE9-DE37E43F148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C443E-9A53-48F7-97BC-629BFAC7D1D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B4339-B8AA-4DD2-8ACB-5A8F2C5ABEE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53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DECA3CE-BB27-4B74-ABE2-2BA410A688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4F5FEC2-6F9D-4951-A770-FC231D5AEDAE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76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41"/>
          <p:cNvSpPr>
            <a:spLocks noChangeArrowheads="1"/>
          </p:cNvSpPr>
          <p:nvPr/>
        </p:nvSpPr>
        <p:spPr bwMode="auto">
          <a:xfrm>
            <a:off x="967" y="44624"/>
            <a:ext cx="80994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令和７年度 ヘルスケア産業国際展開推進事業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事業スキーム図（公募申請書　様式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　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本ファイルの提出は不要です！！！</a:t>
            </a:r>
          </a:p>
        </p:txBody>
      </p:sp>
      <p:grpSp>
        <p:nvGrpSpPr>
          <p:cNvPr id="74" name="グループ化 73"/>
          <p:cNvGrpSpPr/>
          <p:nvPr/>
        </p:nvGrpSpPr>
        <p:grpSpPr>
          <a:xfrm>
            <a:off x="11893" y="596816"/>
            <a:ext cx="9126087" cy="79528"/>
            <a:chOff x="997" y="690956"/>
            <a:chExt cx="9126087" cy="79528"/>
          </a:xfrm>
          <a:gradFill flip="none" rotWithShape="1">
            <a:gsLst>
              <a:gs pos="90000">
                <a:srgbClr val="FFF0B5"/>
              </a:gs>
              <a:gs pos="100000">
                <a:schemeClr val="bg1"/>
              </a:gs>
              <a:gs pos="0">
                <a:srgbClr val="FFCC00"/>
              </a:gs>
            </a:gsLst>
            <a:lin ang="0" scaled="1"/>
            <a:tileRect/>
          </a:gradFill>
        </p:grpSpPr>
        <p:sp>
          <p:nvSpPr>
            <p:cNvPr id="75" name="Rectangle 9"/>
            <p:cNvSpPr>
              <a:spLocks noChangeArrowheads="1"/>
            </p:cNvSpPr>
            <p:nvPr/>
          </p:nvSpPr>
          <p:spPr bwMode="auto">
            <a:xfrm flipH="1">
              <a:off x="2339752" y="690956"/>
              <a:ext cx="6787332" cy="79528"/>
            </a:xfrm>
            <a:prstGeom prst="rect">
              <a:avLst/>
            </a:prstGeom>
            <a:gradFill flip="none" rotWithShape="1">
              <a:gsLst>
                <a:gs pos="0">
                  <a:srgbClr val="C00000"/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ja-JP" altLang="en-US" dirty="0"/>
            </a:p>
          </p:txBody>
        </p:sp>
        <p:sp>
          <p:nvSpPr>
            <p:cNvPr id="76" name="Rectangle 10"/>
            <p:cNvSpPr>
              <a:spLocks noChangeArrowheads="1"/>
            </p:cNvSpPr>
            <p:nvPr/>
          </p:nvSpPr>
          <p:spPr bwMode="auto">
            <a:xfrm flipH="1">
              <a:off x="997" y="690957"/>
              <a:ext cx="2338491" cy="79018"/>
            </a:xfrm>
            <a:prstGeom prst="rect">
              <a:avLst/>
            </a:prstGeom>
            <a:solidFill>
              <a:srgbClr val="C000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ja-JP" altLang="en-US" dirty="0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323528" y="6021288"/>
            <a:ext cx="8568952" cy="792088"/>
            <a:chOff x="323528" y="5887905"/>
            <a:chExt cx="8568952" cy="792088"/>
          </a:xfrm>
        </p:grpSpPr>
        <p:sp>
          <p:nvSpPr>
            <p:cNvPr id="38" name="正方形/長方形 37"/>
            <p:cNvSpPr/>
            <p:nvPr/>
          </p:nvSpPr>
          <p:spPr>
            <a:xfrm>
              <a:off x="323528" y="5887905"/>
              <a:ext cx="8568952" cy="79208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図の凡例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１．矢印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			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２．ボックス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			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　　・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	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：協力団体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：ヒト・モノ・サービス・情報の流れ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	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　　　　　 ：代表団体・申請団体又はコンソーシアム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	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・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	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：拠点施設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：お金の流れ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		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　　　　　 ：参加団体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		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　　・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	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：その他</a:t>
              </a:r>
              <a:endParaRPr kumimoji="1" lang="ja-JP" altLang="en-US" sz="1200" dirty="0"/>
            </a:p>
          </p:txBody>
        </p:sp>
        <p:cxnSp>
          <p:nvCxnSpPr>
            <p:cNvPr id="39" name="直線矢印コネクタ 38"/>
            <p:cNvCxnSpPr/>
            <p:nvPr/>
          </p:nvCxnSpPr>
          <p:spPr>
            <a:xfrm>
              <a:off x="459045" y="6381328"/>
              <a:ext cx="432048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矢印コネクタ 40"/>
            <p:cNvCxnSpPr/>
            <p:nvPr/>
          </p:nvCxnSpPr>
          <p:spPr>
            <a:xfrm>
              <a:off x="467544" y="6597352"/>
              <a:ext cx="4320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sysDash"/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正方形/長方形 41"/>
            <p:cNvSpPr/>
            <p:nvPr/>
          </p:nvSpPr>
          <p:spPr>
            <a:xfrm>
              <a:off x="3449684" y="6309320"/>
              <a:ext cx="432048" cy="14401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3449684" y="6482666"/>
              <a:ext cx="432048" cy="14401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7308304" y="6298129"/>
              <a:ext cx="432048" cy="14401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7308304" y="6474044"/>
              <a:ext cx="432048" cy="14401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7308304" y="6117484"/>
              <a:ext cx="432048" cy="14401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141241" y="1582419"/>
            <a:ext cx="8933525" cy="3600400"/>
            <a:chOff x="467544" y="2357484"/>
            <a:chExt cx="8525677" cy="3143746"/>
          </a:xfrm>
        </p:grpSpPr>
        <p:grpSp>
          <p:nvGrpSpPr>
            <p:cNvPr id="48" name="グループ化 47"/>
            <p:cNvGrpSpPr/>
            <p:nvPr/>
          </p:nvGrpSpPr>
          <p:grpSpPr>
            <a:xfrm>
              <a:off x="467544" y="2357484"/>
              <a:ext cx="8525677" cy="3143746"/>
              <a:chOff x="252730" y="3373438"/>
              <a:chExt cx="8938377" cy="3295924"/>
            </a:xfrm>
          </p:grpSpPr>
          <p:sp>
            <p:nvSpPr>
              <p:cNvPr id="50" name="フローチャート : 代替処理 67"/>
              <p:cNvSpPr/>
              <p:nvPr/>
            </p:nvSpPr>
            <p:spPr>
              <a:xfrm rot="5400000">
                <a:off x="1196451" y="2429717"/>
                <a:ext cx="3295924" cy="5183366"/>
              </a:xfrm>
              <a:prstGeom prst="flowChartAlternateProcess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1" name="フローチャート : 代替処理 68"/>
              <p:cNvSpPr/>
              <p:nvPr/>
            </p:nvSpPr>
            <p:spPr>
              <a:xfrm rot="5400000">
                <a:off x="5993347" y="3415767"/>
                <a:ext cx="3240087" cy="3155432"/>
              </a:xfrm>
              <a:prstGeom prst="flowChartAlternate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52" name="Picture 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915150" y="3400425"/>
                <a:ext cx="549275" cy="345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3" name="テキスト ボックス 67"/>
              <p:cNvSpPr txBox="1">
                <a:spLocks noChangeArrowheads="1"/>
              </p:cNvSpPr>
              <p:nvPr/>
            </p:nvSpPr>
            <p:spPr bwMode="auto">
              <a:xfrm>
                <a:off x="7464425" y="3416300"/>
                <a:ext cx="733425" cy="3549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日本</a:t>
                </a:r>
              </a:p>
            </p:txBody>
          </p:sp>
          <p:sp>
            <p:nvSpPr>
              <p:cNvPr id="54" name="テキスト ボックス 67"/>
              <p:cNvSpPr txBox="1">
                <a:spLocks noChangeArrowheads="1"/>
              </p:cNvSpPr>
              <p:nvPr/>
            </p:nvSpPr>
            <p:spPr bwMode="auto">
              <a:xfrm>
                <a:off x="2927980" y="3462437"/>
                <a:ext cx="2135872" cy="3549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実証調査実施国名</a:t>
                </a:r>
              </a:p>
            </p:txBody>
          </p:sp>
          <p:sp>
            <p:nvSpPr>
              <p:cNvPr id="55" name="角丸四角形 54"/>
              <p:cNvSpPr/>
              <p:nvPr/>
            </p:nvSpPr>
            <p:spPr>
              <a:xfrm>
                <a:off x="6703215" y="3811408"/>
                <a:ext cx="1729131" cy="962025"/>
              </a:xfrm>
              <a:prstGeom prst="round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>
                <a:off x="6919356" y="3922904"/>
                <a:ext cx="1328322" cy="324000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参加団体</a:t>
                </a:r>
                <a:endParaRPr lang="en-US" altLang="ja-JP" sz="1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6919356" y="4331227"/>
                <a:ext cx="1328322" cy="324000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参加団体</a:t>
                </a:r>
                <a:endParaRPr kumimoji="1" lang="en-US" altLang="ja-JP" sz="1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6775262" y="4898318"/>
                <a:ext cx="1796153" cy="364757"/>
              </a:xfrm>
              <a:prstGeom prst="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代表団体・申請団体</a:t>
                </a:r>
                <a:endParaRPr lang="en-US" altLang="ja-JP" sz="1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9" name="角丸四角形 58"/>
              <p:cNvSpPr/>
              <p:nvPr/>
            </p:nvSpPr>
            <p:spPr>
              <a:xfrm>
                <a:off x="6603712" y="5491280"/>
                <a:ext cx="2142267" cy="962025"/>
              </a:xfrm>
              <a:prstGeom prst="round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>
                <a:off x="6775262" y="5589896"/>
                <a:ext cx="1751567" cy="324000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医療機関</a:t>
                </a:r>
                <a:endParaRPr lang="en-US" altLang="ja-JP" sz="1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1" name="正方形/長方形 60"/>
              <p:cNvSpPr/>
              <p:nvPr/>
            </p:nvSpPr>
            <p:spPr>
              <a:xfrm>
                <a:off x="6775262" y="5998219"/>
                <a:ext cx="1751567" cy="324000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各種学会</a:t>
                </a:r>
                <a:endParaRPr kumimoji="1" lang="en-US" altLang="ja-JP" sz="1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2" name="正方形/長方形 61"/>
              <p:cNvSpPr/>
              <p:nvPr/>
            </p:nvSpPr>
            <p:spPr>
              <a:xfrm>
                <a:off x="981314" y="4729627"/>
                <a:ext cx="3446669" cy="552889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altLang="ja-JP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b="1" u="sng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健診センター</a:t>
                </a:r>
                <a:endParaRPr lang="en-US" altLang="ja-JP" sz="11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2366553" y="3974161"/>
                <a:ext cx="1902547" cy="491056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ja-JP" altLang="en-US" sz="10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現地企業</a:t>
                </a:r>
                <a:endParaRPr kumimoji="1" lang="en-US" altLang="ja-JP" sz="1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2537722" y="5546264"/>
                <a:ext cx="1728000" cy="491056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ja-JP" altLang="en-US" sz="10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現地医療機関</a:t>
                </a:r>
                <a:endParaRPr kumimoji="1" lang="en-US" altLang="ja-JP" sz="1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65" name="直線矢印コネクタ 64"/>
              <p:cNvCxnSpPr/>
              <p:nvPr/>
            </p:nvCxnSpPr>
            <p:spPr>
              <a:xfrm flipH="1">
                <a:off x="4253847" y="4151455"/>
                <a:ext cx="2449368" cy="0"/>
              </a:xfrm>
              <a:prstGeom prst="straightConnector1">
                <a:avLst/>
              </a:prstGeom>
              <a:ln w="25400">
                <a:solidFill>
                  <a:srgbClr val="00B0F0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矢印コネクタ 65"/>
              <p:cNvCxnSpPr>
                <a:endCxn id="55" idx="1"/>
              </p:cNvCxnSpPr>
              <p:nvPr/>
            </p:nvCxnSpPr>
            <p:spPr>
              <a:xfrm>
                <a:off x="4300643" y="4292420"/>
                <a:ext cx="2402571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矢印コネクタ 66"/>
              <p:cNvCxnSpPr/>
              <p:nvPr/>
            </p:nvCxnSpPr>
            <p:spPr>
              <a:xfrm flipH="1">
                <a:off x="4420791" y="5012109"/>
                <a:ext cx="2354471" cy="0"/>
              </a:xfrm>
              <a:prstGeom prst="straightConnector1">
                <a:avLst/>
              </a:prstGeom>
              <a:ln w="25400">
                <a:solidFill>
                  <a:srgbClr val="00B0F0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矢印コネクタ 67"/>
              <p:cNvCxnSpPr/>
              <p:nvPr/>
            </p:nvCxnSpPr>
            <p:spPr>
              <a:xfrm>
                <a:off x="4427983" y="5153851"/>
                <a:ext cx="2347278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テキスト ボックス 68"/>
              <p:cNvSpPr txBox="1"/>
              <p:nvPr/>
            </p:nvSpPr>
            <p:spPr>
              <a:xfrm>
                <a:off x="5190225" y="4131488"/>
                <a:ext cx="661261" cy="242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対価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0" name="テキスト ボックス 69"/>
              <p:cNvSpPr txBox="1"/>
              <p:nvPr/>
            </p:nvSpPr>
            <p:spPr>
              <a:xfrm>
                <a:off x="4571693" y="3906605"/>
                <a:ext cx="1588528" cy="242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医療機器・</a:t>
                </a:r>
                <a:r>
                  <a:rPr lang="en-US" altLang="ja-JP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IT</a:t>
                </a:r>
                <a:r>
                  <a:rPr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・メンテナンス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1" name="テキスト ボックス 70"/>
              <p:cNvSpPr txBox="1"/>
              <p:nvPr/>
            </p:nvSpPr>
            <p:spPr>
              <a:xfrm>
                <a:off x="5321482" y="5178129"/>
                <a:ext cx="661261" cy="242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対価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3" name="テキスト ボックス 72"/>
              <p:cNvSpPr txBox="1"/>
              <p:nvPr/>
            </p:nvSpPr>
            <p:spPr>
              <a:xfrm>
                <a:off x="4898545" y="4786313"/>
                <a:ext cx="1588528" cy="242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開設支援</a:t>
                </a:r>
                <a:r>
                  <a:rPr lang="ja-JP" altLang="en-US" sz="900" b="1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・運営支援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77" name="直線矢印コネクタ 76"/>
              <p:cNvCxnSpPr>
                <a:stCxn id="64" idx="0"/>
              </p:cNvCxnSpPr>
              <p:nvPr/>
            </p:nvCxnSpPr>
            <p:spPr>
              <a:xfrm flipV="1">
                <a:off x="3401722" y="5291177"/>
                <a:ext cx="0" cy="255087"/>
              </a:xfrm>
              <a:prstGeom prst="straightConnector1">
                <a:avLst/>
              </a:prstGeom>
              <a:ln w="25400">
                <a:solidFill>
                  <a:srgbClr val="00B0F0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矢印コネクタ 77"/>
              <p:cNvCxnSpPr/>
              <p:nvPr/>
            </p:nvCxnSpPr>
            <p:spPr>
              <a:xfrm flipV="1">
                <a:off x="1835696" y="5281853"/>
                <a:ext cx="0" cy="264411"/>
              </a:xfrm>
              <a:prstGeom prst="straightConnector1">
                <a:avLst/>
              </a:prstGeom>
              <a:ln w="25400">
                <a:solidFill>
                  <a:srgbClr val="00B0F0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テキスト ボックス 78"/>
              <p:cNvSpPr txBox="1"/>
              <p:nvPr/>
            </p:nvSpPr>
            <p:spPr>
              <a:xfrm>
                <a:off x="3404877" y="5315432"/>
                <a:ext cx="661261" cy="242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人材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0" name="正方形/長方形 79"/>
              <p:cNvSpPr/>
              <p:nvPr/>
            </p:nvSpPr>
            <p:spPr>
              <a:xfrm>
                <a:off x="1081123" y="5630842"/>
                <a:ext cx="1071602" cy="247763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ja-JP" altLang="en-US" sz="1000" b="1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一般患者</a:t>
                </a:r>
                <a:endParaRPr kumimoji="1" lang="en-US" altLang="ja-JP" sz="1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1" name="正方形/長方形 80"/>
              <p:cNvSpPr/>
              <p:nvPr/>
            </p:nvSpPr>
            <p:spPr>
              <a:xfrm>
                <a:off x="1081230" y="5935284"/>
                <a:ext cx="1071602" cy="247763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ja-JP" altLang="en-US" sz="10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企業</a:t>
                </a:r>
                <a:endParaRPr kumimoji="1" lang="en-US" altLang="ja-JP" sz="1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2" name="角丸四角形 81"/>
              <p:cNvSpPr/>
              <p:nvPr/>
            </p:nvSpPr>
            <p:spPr>
              <a:xfrm>
                <a:off x="980312" y="5556308"/>
                <a:ext cx="1316480" cy="765912"/>
              </a:xfrm>
              <a:prstGeom prst="round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83" name="直線矢印コネクタ 82"/>
              <p:cNvCxnSpPr/>
              <p:nvPr/>
            </p:nvCxnSpPr>
            <p:spPr>
              <a:xfrm flipV="1">
                <a:off x="3401722" y="4465217"/>
                <a:ext cx="0" cy="264411"/>
              </a:xfrm>
              <a:prstGeom prst="straightConnector1">
                <a:avLst/>
              </a:prstGeom>
              <a:ln w="25400">
                <a:solidFill>
                  <a:srgbClr val="00B0F0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矢印コネクタ 83"/>
              <p:cNvCxnSpPr/>
              <p:nvPr/>
            </p:nvCxnSpPr>
            <p:spPr>
              <a:xfrm flipV="1">
                <a:off x="1475656" y="5281853"/>
                <a:ext cx="0" cy="255087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prstDash val="sysDash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テキスト ボックス 84"/>
              <p:cNvSpPr txBox="1"/>
              <p:nvPr/>
            </p:nvSpPr>
            <p:spPr>
              <a:xfrm>
                <a:off x="3392942" y="4481675"/>
                <a:ext cx="878492" cy="242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医療機器など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6" name="テキスト ボックス 85"/>
              <p:cNvSpPr txBox="1"/>
              <p:nvPr/>
            </p:nvSpPr>
            <p:spPr>
              <a:xfrm>
                <a:off x="1856079" y="5298974"/>
                <a:ext cx="1071902" cy="242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健診サービス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7" name="テキスト ボックス 86"/>
              <p:cNvSpPr txBox="1"/>
              <p:nvPr/>
            </p:nvSpPr>
            <p:spPr>
              <a:xfrm>
                <a:off x="608379" y="5292813"/>
                <a:ext cx="842504" cy="242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ja-JP" altLang="en-US" sz="900" b="1">
                    <a:latin typeface="Meiryo UI" panose="020B0604030504040204" pitchFamily="50" charset="-128"/>
                    <a:ea typeface="Meiryo UI" panose="020B0604030504040204" pitchFamily="50" charset="-128"/>
                  </a:rPr>
                  <a:t>受診料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88" name="直線矢印コネクタ 87"/>
              <p:cNvCxnSpPr/>
              <p:nvPr/>
            </p:nvCxnSpPr>
            <p:spPr>
              <a:xfrm flipH="1" flipV="1">
                <a:off x="4446647" y="5441186"/>
                <a:ext cx="2157066" cy="74186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prstDash val="sysDash"/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矢印コネクタ 88"/>
              <p:cNvCxnSpPr/>
              <p:nvPr/>
            </p:nvCxnSpPr>
            <p:spPr>
              <a:xfrm>
                <a:off x="4457015" y="5305766"/>
                <a:ext cx="2093700" cy="692453"/>
              </a:xfrm>
              <a:prstGeom prst="straightConnector1">
                <a:avLst/>
              </a:prstGeom>
              <a:ln w="25400">
                <a:solidFill>
                  <a:srgbClr val="00B0F0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テキスト ボックス 90"/>
              <p:cNvSpPr txBox="1"/>
              <p:nvPr/>
            </p:nvSpPr>
            <p:spPr>
              <a:xfrm>
                <a:off x="5493221" y="5478426"/>
                <a:ext cx="733895" cy="242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900" b="1">
                    <a:latin typeface="Meiryo UI" panose="020B0604030504040204" pitchFamily="50" charset="-128"/>
                    <a:ea typeface="Meiryo UI" panose="020B0604030504040204" pitchFamily="50" charset="-128"/>
                  </a:rPr>
                  <a:t>技術・情報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92" name="テキスト ボックス 91"/>
              <p:cNvSpPr txBox="1"/>
              <p:nvPr/>
            </p:nvSpPr>
            <p:spPr>
              <a:xfrm>
                <a:off x="5068782" y="5796389"/>
                <a:ext cx="661261" cy="242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対価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49" name="正方形/長方形 48"/>
            <p:cNvSpPr/>
            <p:nvPr/>
          </p:nvSpPr>
          <p:spPr>
            <a:xfrm>
              <a:off x="2319117" y="2383225"/>
              <a:ext cx="721188" cy="436984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国旗</a:t>
              </a:r>
            </a:p>
          </p:txBody>
        </p:sp>
      </p:grpSp>
      <p:sp>
        <p:nvSpPr>
          <p:cNvPr id="94" name="四角形吹き出し 93"/>
          <p:cNvSpPr/>
          <p:nvPr/>
        </p:nvSpPr>
        <p:spPr>
          <a:xfrm>
            <a:off x="-2916832" y="1988840"/>
            <a:ext cx="2520851" cy="982254"/>
          </a:xfrm>
          <a:prstGeom prst="wedgeRectCallout">
            <a:avLst>
              <a:gd name="adj1" fmla="val 68881"/>
              <a:gd name="adj2" fmla="val 6805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図の凡例に従いサンプル図をもとに</a:t>
            </a:r>
            <a:endParaRPr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相関図をお描きいただき、適宜文字でご説明ください。</a:t>
            </a:r>
            <a:br>
              <a:rPr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作成した事業スキーム図は公募申請書「様式</a:t>
            </a:r>
            <a:r>
              <a:rPr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－</a:t>
            </a:r>
            <a:r>
              <a:rPr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50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事業の詳細・事業スキーム」に添付してください。</a:t>
            </a:r>
            <a:endParaRPr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2362290"/>
      </p:ext>
    </p:extLst>
  </p:cSld>
  <p:clrMapOvr>
    <a:masterClrMapping/>
  </p:clrMapOvr>
</p:sld>
</file>

<file path=ppt/theme/theme1.xml><?xml version="1.0" encoding="utf-8"?>
<a:theme xmlns:a="http://schemas.openxmlformats.org/drawingml/2006/main" name="1_産業資金課フォーマッ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3559</TotalTime>
  <Words>198</Words>
  <Application>Microsoft Office PowerPoint</Application>
  <PresentationFormat>画面に合わせる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1_産業資金課フォーマット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K</cp:lastModifiedBy>
  <cp:revision>335</cp:revision>
  <cp:lastPrinted>2018-06-12T05:15:06Z</cp:lastPrinted>
  <dcterms:created xsi:type="dcterms:W3CDTF">2013-02-07T09:14:50Z</dcterms:created>
  <dcterms:modified xsi:type="dcterms:W3CDTF">2025-04-21T04:30:03Z</dcterms:modified>
</cp:coreProperties>
</file>