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483581" r:id="rId5"/>
    <p:sldId id="214748358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8B59C9-1B70-4FEF-9580-B80BAFFAB32A}" v="7" dt="2025-04-21T13:53:01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水口 怜斉" userId="c410d6b8-54d1-4800-86da-cd02eb61023d" providerId="ADAL" clId="{18C1756F-B2E2-4E21-9288-90EFBD9B8A7A}"/>
    <pc:docChg chg="undo custSel addSld delSld modSld">
      <pc:chgData name="水口 怜斉" userId="c410d6b8-54d1-4800-86da-cd02eb61023d" providerId="ADAL" clId="{18C1756F-B2E2-4E21-9288-90EFBD9B8A7A}" dt="2025-04-18T12:57:03.449" v="3730"/>
      <pc:docMkLst>
        <pc:docMk/>
      </pc:docMkLst>
      <pc:sldChg chg="addSp modSp mod">
        <pc:chgData name="水口 怜斉" userId="c410d6b8-54d1-4800-86da-cd02eb61023d" providerId="ADAL" clId="{18C1756F-B2E2-4E21-9288-90EFBD9B8A7A}" dt="2025-04-18T11:58:35.078" v="3708" actId="20577"/>
        <pc:sldMkLst>
          <pc:docMk/>
          <pc:sldMk cId="858859875" sldId="2147483578"/>
        </pc:sldMkLst>
        <pc:spChg chg="mod">
          <ac:chgData name="水口 怜斉" userId="c410d6b8-54d1-4800-86da-cd02eb61023d" providerId="ADAL" clId="{18C1756F-B2E2-4E21-9288-90EFBD9B8A7A}" dt="2025-04-18T07:30:48.704" v="992" actId="1076"/>
          <ac:spMkLst>
            <pc:docMk/>
            <pc:sldMk cId="858859875" sldId="2147483578"/>
            <ac:spMk id="4" creationId="{28583448-6225-0F6D-7F54-9B3912C93E0F}"/>
          </ac:spMkLst>
        </pc:spChg>
        <pc:spChg chg="add mod">
          <ac:chgData name="水口 怜斉" userId="c410d6b8-54d1-4800-86da-cd02eb61023d" providerId="ADAL" clId="{18C1756F-B2E2-4E21-9288-90EFBD9B8A7A}" dt="2025-04-18T07:33:32.003" v="1024" actId="14100"/>
          <ac:spMkLst>
            <pc:docMk/>
            <pc:sldMk cId="858859875" sldId="2147483578"/>
            <ac:spMk id="5" creationId="{0D42DF0A-60BD-EB56-6F1F-988FA0C6DAF7}"/>
          </ac:spMkLst>
        </pc:spChg>
        <pc:spChg chg="add mod">
          <ac:chgData name="水口 怜斉" userId="c410d6b8-54d1-4800-86da-cd02eb61023d" providerId="ADAL" clId="{18C1756F-B2E2-4E21-9288-90EFBD9B8A7A}" dt="2025-04-18T07:38:10.125" v="1233" actId="20577"/>
          <ac:spMkLst>
            <pc:docMk/>
            <pc:sldMk cId="858859875" sldId="2147483578"/>
            <ac:spMk id="6" creationId="{27D97720-A7F7-CB50-EE36-19EF30CA0AC9}"/>
          </ac:spMkLst>
        </pc:spChg>
        <pc:spChg chg="add mod">
          <ac:chgData name="水口 怜斉" userId="c410d6b8-54d1-4800-86da-cd02eb61023d" providerId="ADAL" clId="{18C1756F-B2E2-4E21-9288-90EFBD9B8A7A}" dt="2025-04-18T11:58:35.078" v="3708" actId="20577"/>
          <ac:spMkLst>
            <pc:docMk/>
            <pc:sldMk cId="858859875" sldId="2147483578"/>
            <ac:spMk id="7" creationId="{EB7B7B93-DCE8-A9AD-3461-00CA4CCDAC0C}"/>
          </ac:spMkLst>
        </pc:spChg>
        <pc:spChg chg="add mod">
          <ac:chgData name="水口 怜斉" userId="c410d6b8-54d1-4800-86da-cd02eb61023d" providerId="ADAL" clId="{18C1756F-B2E2-4E21-9288-90EFBD9B8A7A}" dt="2025-04-18T08:30:19.832" v="2042" actId="1076"/>
          <ac:spMkLst>
            <pc:docMk/>
            <pc:sldMk cId="858859875" sldId="2147483578"/>
            <ac:spMk id="8" creationId="{09861C2C-BCD0-02E9-DE17-5A8AD63A2DD5}"/>
          </ac:spMkLst>
        </pc:spChg>
        <pc:spChg chg="mod">
          <ac:chgData name="水口 怜斉" userId="c410d6b8-54d1-4800-86da-cd02eb61023d" providerId="ADAL" clId="{18C1756F-B2E2-4E21-9288-90EFBD9B8A7A}" dt="2025-04-18T08:30:46.165" v="2054" actId="14100"/>
          <ac:spMkLst>
            <pc:docMk/>
            <pc:sldMk cId="858859875" sldId="2147483578"/>
            <ac:spMk id="9" creationId="{36B1C2F3-3602-3B16-329D-0B05843D4296}"/>
          </ac:spMkLst>
        </pc:spChg>
        <pc:spChg chg="mod">
          <ac:chgData name="水口 怜斉" userId="c410d6b8-54d1-4800-86da-cd02eb61023d" providerId="ADAL" clId="{18C1756F-B2E2-4E21-9288-90EFBD9B8A7A}" dt="2025-04-18T07:31:40.837" v="1007" actId="1076"/>
          <ac:spMkLst>
            <pc:docMk/>
            <pc:sldMk cId="858859875" sldId="2147483578"/>
            <ac:spMk id="10" creationId="{BED3943C-8C7E-C804-1727-2D3B1AB71188}"/>
          </ac:spMkLst>
        </pc:spChg>
        <pc:spChg chg="mod">
          <ac:chgData name="水口 怜斉" userId="c410d6b8-54d1-4800-86da-cd02eb61023d" providerId="ADAL" clId="{18C1756F-B2E2-4E21-9288-90EFBD9B8A7A}" dt="2025-04-18T07:31:44.669" v="1009" actId="1076"/>
          <ac:spMkLst>
            <pc:docMk/>
            <pc:sldMk cId="858859875" sldId="2147483578"/>
            <ac:spMk id="11" creationId="{06C120C1-0722-83A8-3C1D-15D3910E39C2}"/>
          </ac:spMkLst>
        </pc:spChg>
        <pc:spChg chg="mod">
          <ac:chgData name="水口 怜斉" userId="c410d6b8-54d1-4800-86da-cd02eb61023d" providerId="ADAL" clId="{18C1756F-B2E2-4E21-9288-90EFBD9B8A7A}" dt="2025-04-18T08:30:28.082" v="2045" actId="14100"/>
          <ac:spMkLst>
            <pc:docMk/>
            <pc:sldMk cId="858859875" sldId="2147483578"/>
            <ac:spMk id="12" creationId="{548DBC52-5CDB-1B35-7CD0-2BCDB8B5763E}"/>
          </ac:spMkLst>
        </pc:spChg>
        <pc:spChg chg="add mod">
          <ac:chgData name="水口 怜斉" userId="c410d6b8-54d1-4800-86da-cd02eb61023d" providerId="ADAL" clId="{18C1756F-B2E2-4E21-9288-90EFBD9B8A7A}" dt="2025-04-18T08:29:28.967" v="2021" actId="1076"/>
          <ac:spMkLst>
            <pc:docMk/>
            <pc:sldMk cId="858859875" sldId="2147483578"/>
            <ac:spMk id="13" creationId="{EA6F3437-92F2-F80C-B03F-AC34C5A01F23}"/>
          </ac:spMkLst>
        </pc:spChg>
        <pc:spChg chg="add mod">
          <ac:chgData name="水口 怜斉" userId="c410d6b8-54d1-4800-86da-cd02eb61023d" providerId="ADAL" clId="{18C1756F-B2E2-4E21-9288-90EFBD9B8A7A}" dt="2025-04-18T08:30:53.065" v="2055" actId="14100"/>
          <ac:spMkLst>
            <pc:docMk/>
            <pc:sldMk cId="858859875" sldId="2147483578"/>
            <ac:spMk id="14" creationId="{CA6AD860-7913-6281-ECF5-7D9A257979F9}"/>
          </ac:spMkLst>
        </pc:spChg>
        <pc:spChg chg="mod">
          <ac:chgData name="水口 怜斉" userId="c410d6b8-54d1-4800-86da-cd02eb61023d" providerId="ADAL" clId="{18C1756F-B2E2-4E21-9288-90EFBD9B8A7A}" dt="2025-04-18T08:30:32.935" v="2047" actId="14100"/>
          <ac:spMkLst>
            <pc:docMk/>
            <pc:sldMk cId="858859875" sldId="2147483578"/>
            <ac:spMk id="15" creationId="{9E4D3EA0-D283-905A-A4DF-0325D6F2A2B4}"/>
          </ac:spMkLst>
        </pc:spChg>
        <pc:spChg chg="mod ord">
          <ac:chgData name="水口 怜斉" userId="c410d6b8-54d1-4800-86da-cd02eb61023d" providerId="ADAL" clId="{18C1756F-B2E2-4E21-9288-90EFBD9B8A7A}" dt="2025-04-18T08:30:03.395" v="2041" actId="166"/>
          <ac:spMkLst>
            <pc:docMk/>
            <pc:sldMk cId="858859875" sldId="2147483578"/>
            <ac:spMk id="18" creationId="{9A531949-6571-7A04-1A77-3FCAA2E3B9C3}"/>
          </ac:spMkLst>
        </pc:spChg>
        <pc:spChg chg="mod">
          <ac:chgData name="水口 怜斉" userId="c410d6b8-54d1-4800-86da-cd02eb61023d" providerId="ADAL" clId="{18C1756F-B2E2-4E21-9288-90EFBD9B8A7A}" dt="2025-04-18T08:30:41.882" v="2052" actId="20577"/>
          <ac:spMkLst>
            <pc:docMk/>
            <pc:sldMk cId="858859875" sldId="2147483578"/>
            <ac:spMk id="19" creationId="{5F294C3E-5CBF-D04F-F54A-103D30F2D328}"/>
          </ac:spMkLst>
        </pc:spChg>
        <pc:spChg chg="mod">
          <ac:chgData name="水口 怜斉" userId="c410d6b8-54d1-4800-86da-cd02eb61023d" providerId="ADAL" clId="{18C1756F-B2E2-4E21-9288-90EFBD9B8A7A}" dt="2025-04-18T07:31:39.816" v="1006" actId="1076"/>
          <ac:spMkLst>
            <pc:docMk/>
            <pc:sldMk cId="858859875" sldId="2147483578"/>
            <ac:spMk id="20" creationId="{26ADC5C5-E2CC-A9DB-149E-FF76E80D27FF}"/>
          </ac:spMkLst>
        </pc:spChg>
        <pc:cxnChg chg="add mod">
          <ac:chgData name="水口 怜斉" userId="c410d6b8-54d1-4800-86da-cd02eb61023d" providerId="ADAL" clId="{18C1756F-B2E2-4E21-9288-90EFBD9B8A7A}" dt="2025-04-18T08:29:43.931" v="2040" actId="1036"/>
          <ac:cxnSpMkLst>
            <pc:docMk/>
            <pc:sldMk cId="858859875" sldId="2147483578"/>
            <ac:cxnSpMk id="17" creationId="{4A87E60A-85C0-D020-135A-830EF44E7E7C}"/>
          </ac:cxnSpMkLst>
        </pc:cxnChg>
      </pc:sldChg>
      <pc:sldChg chg="new">
        <pc:chgData name="水口 怜斉" userId="c410d6b8-54d1-4800-86da-cd02eb61023d" providerId="ADAL" clId="{18C1756F-B2E2-4E21-9288-90EFBD9B8A7A}" dt="2025-04-18T07:28:06.506" v="930" actId="680"/>
        <pc:sldMkLst>
          <pc:docMk/>
          <pc:sldMk cId="2161023239" sldId="2147483579"/>
        </pc:sldMkLst>
      </pc:sldChg>
      <pc:sldChg chg="addSp delSp modSp mod">
        <pc:chgData name="水口 怜斉" userId="c410d6b8-54d1-4800-86da-cd02eb61023d" providerId="ADAL" clId="{18C1756F-B2E2-4E21-9288-90EFBD9B8A7A}" dt="2025-04-18T12:49:10.912" v="3720" actId="1076"/>
        <pc:sldMkLst>
          <pc:docMk/>
          <pc:sldMk cId="1251305966" sldId="2147483580"/>
        </pc:sldMkLst>
        <pc:spChg chg="del mod">
          <ac:chgData name="水口 怜斉" userId="c410d6b8-54d1-4800-86da-cd02eb61023d" providerId="ADAL" clId="{18C1756F-B2E2-4E21-9288-90EFBD9B8A7A}" dt="2025-04-18T07:54:14.858" v="1604" actId="478"/>
          <ac:spMkLst>
            <pc:docMk/>
            <pc:sldMk cId="1251305966" sldId="2147483580"/>
            <ac:spMk id="7" creationId="{773C21F9-6DDF-2F89-D7B0-7EB2A1925E12}"/>
          </ac:spMkLst>
        </pc:spChg>
        <pc:spChg chg="del mod">
          <ac:chgData name="水口 怜斉" userId="c410d6b8-54d1-4800-86da-cd02eb61023d" providerId="ADAL" clId="{18C1756F-B2E2-4E21-9288-90EFBD9B8A7A}" dt="2025-04-18T07:55:06.769" v="1678" actId="478"/>
          <ac:spMkLst>
            <pc:docMk/>
            <pc:sldMk cId="1251305966" sldId="2147483580"/>
            <ac:spMk id="8" creationId="{B72F6A72-162B-C37B-2C61-A4E1AEDD8CFB}"/>
          </ac:spMkLst>
        </pc:spChg>
        <pc:spChg chg="del mod">
          <ac:chgData name="水口 怜斉" userId="c410d6b8-54d1-4800-86da-cd02eb61023d" providerId="ADAL" clId="{18C1756F-B2E2-4E21-9288-90EFBD9B8A7A}" dt="2025-04-18T07:54:40.731" v="1619" actId="478"/>
          <ac:spMkLst>
            <pc:docMk/>
            <pc:sldMk cId="1251305966" sldId="2147483580"/>
            <ac:spMk id="9" creationId="{D89F11CE-9E6A-33D9-9C7B-E00DA3759D3D}"/>
          </ac:spMkLst>
        </pc:spChg>
        <pc:spChg chg="del mod">
          <ac:chgData name="水口 怜斉" userId="c410d6b8-54d1-4800-86da-cd02eb61023d" providerId="ADAL" clId="{18C1756F-B2E2-4E21-9288-90EFBD9B8A7A}" dt="2025-04-18T07:55:06.769" v="1678" actId="478"/>
          <ac:spMkLst>
            <pc:docMk/>
            <pc:sldMk cId="1251305966" sldId="2147483580"/>
            <ac:spMk id="10" creationId="{0D8EADDB-A138-8ED8-35D3-6D880A82993D}"/>
          </ac:spMkLst>
        </pc:spChg>
        <pc:spChg chg="del mod">
          <ac:chgData name="水口 怜斉" userId="c410d6b8-54d1-4800-86da-cd02eb61023d" providerId="ADAL" clId="{18C1756F-B2E2-4E21-9288-90EFBD9B8A7A}" dt="2025-04-18T07:55:06.769" v="1678" actId="478"/>
          <ac:spMkLst>
            <pc:docMk/>
            <pc:sldMk cId="1251305966" sldId="2147483580"/>
            <ac:spMk id="11" creationId="{669DAE5A-05CE-9682-67D6-26D660027B37}"/>
          </ac:spMkLst>
        </pc:spChg>
        <pc:spChg chg="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12" creationId="{84E83FBA-AC28-209D-97E4-C28717834192}"/>
          </ac:spMkLst>
        </pc:spChg>
        <pc:spChg chg="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13" creationId="{542F6C8B-3810-31BA-2834-3CF58950D003}"/>
          </ac:spMkLst>
        </pc:spChg>
        <pc:spChg chg="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14" creationId="{EB79FCC1-48F1-5D85-20B2-653F868E5C18}"/>
          </ac:spMkLst>
        </pc:spChg>
        <pc:spChg chg="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15" creationId="{2066E539-C6E7-81DA-47F0-D82EBE41364E}"/>
          </ac:spMkLst>
        </pc:spChg>
        <pc:spChg chg="mod">
          <ac:chgData name="水口 怜斉" userId="c410d6b8-54d1-4800-86da-cd02eb61023d" providerId="ADAL" clId="{18C1756F-B2E2-4E21-9288-90EFBD9B8A7A}" dt="2025-04-18T12:48:44.301" v="3710" actId="14100"/>
          <ac:spMkLst>
            <pc:docMk/>
            <pc:sldMk cId="1251305966" sldId="2147483580"/>
            <ac:spMk id="16" creationId="{9008061C-4AFC-D341-FC60-3ADACAC6051F}"/>
          </ac:spMkLst>
        </pc:spChg>
        <pc:spChg chg="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17" creationId="{54530A30-174E-8FF1-DD24-355D6FA8921F}"/>
          </ac:spMkLst>
        </pc:spChg>
        <pc:spChg chg="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18" creationId="{84EC68F1-7BF4-6348-5186-3C253F9B1B09}"/>
          </ac:spMkLst>
        </pc:spChg>
        <pc:spChg chg="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19" creationId="{1F1F8130-0529-7280-02B7-A0EBA08247F9}"/>
          </ac:spMkLst>
        </pc:spChg>
        <pc:spChg chg="mod">
          <ac:chgData name="水口 怜斉" userId="c410d6b8-54d1-4800-86da-cd02eb61023d" providerId="ADAL" clId="{18C1756F-B2E2-4E21-9288-90EFBD9B8A7A}" dt="2025-04-18T07:44:04.669" v="1325" actId="207"/>
          <ac:spMkLst>
            <pc:docMk/>
            <pc:sldMk cId="1251305966" sldId="2147483580"/>
            <ac:spMk id="20" creationId="{29796514-CF46-83EE-934E-24BDD764C47A}"/>
          </ac:spMkLst>
        </pc:spChg>
        <pc:spChg chg="add 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22" creationId="{BFE68E73-7468-59C4-02EB-05EEF96CA52A}"/>
          </ac:spMkLst>
        </pc:spChg>
        <pc:spChg chg="add 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23" creationId="{E6A48DF8-2B69-84A0-E01D-9C449507511D}"/>
          </ac:spMkLst>
        </pc:spChg>
        <pc:spChg chg="add 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24" creationId="{8706AFED-86EF-36D5-E4BE-CCDF39B8B3F0}"/>
          </ac:spMkLst>
        </pc:spChg>
        <pc:spChg chg="add 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25" creationId="{F258833D-25BD-893C-8D28-9FC07C859294}"/>
          </ac:spMkLst>
        </pc:spChg>
        <pc:spChg chg="mod">
          <ac:chgData name="水口 怜斉" userId="c410d6b8-54d1-4800-86da-cd02eb61023d" providerId="ADAL" clId="{18C1756F-B2E2-4E21-9288-90EFBD9B8A7A}" dt="2025-04-18T12:48:55.189" v="3714" actId="14100"/>
          <ac:spMkLst>
            <pc:docMk/>
            <pc:sldMk cId="1251305966" sldId="2147483580"/>
            <ac:spMk id="26" creationId="{D50D7D47-3D05-4C31-B764-77362604E62D}"/>
          </ac:spMkLst>
        </pc:spChg>
        <pc:spChg chg="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28" creationId="{5CFB30F1-CC71-E341-1F1D-B4319B49181E}"/>
          </ac:spMkLst>
        </pc:spChg>
        <pc:spChg chg="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29" creationId="{B451EAD8-474E-703D-D833-F1E501F9C5D2}"/>
          </ac:spMkLst>
        </pc:spChg>
        <pc:spChg chg="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30" creationId="{11509A80-F252-52F9-27F5-C43DF6159A0D}"/>
          </ac:spMkLst>
        </pc:spChg>
        <pc:spChg chg="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33" creationId="{A58C2F0D-AC0A-A2FD-76BE-32FC85414985}"/>
          </ac:spMkLst>
        </pc:spChg>
        <pc:spChg chg="mod">
          <ac:chgData name="水口 怜斉" userId="c410d6b8-54d1-4800-86da-cd02eb61023d" providerId="ADAL" clId="{18C1756F-B2E2-4E21-9288-90EFBD9B8A7A}" dt="2025-04-18T12:48:47.942" v="3712" actId="14100"/>
          <ac:spMkLst>
            <pc:docMk/>
            <pc:sldMk cId="1251305966" sldId="2147483580"/>
            <ac:spMk id="35" creationId="{37057FB7-BD9D-772E-2F41-B3AB56552A53}"/>
          </ac:spMkLst>
        </pc:spChg>
        <pc:spChg chg="add del mod">
          <ac:chgData name="水口 怜斉" userId="c410d6b8-54d1-4800-86da-cd02eb61023d" providerId="ADAL" clId="{18C1756F-B2E2-4E21-9288-90EFBD9B8A7A}" dt="2025-04-18T07:51:58.582" v="1485" actId="478"/>
          <ac:spMkLst>
            <pc:docMk/>
            <pc:sldMk cId="1251305966" sldId="2147483580"/>
            <ac:spMk id="47" creationId="{13A0C1BA-681E-11C1-0237-C4F79C2F9698}"/>
          </ac:spMkLst>
        </pc:spChg>
        <pc:spChg chg="add del mod">
          <ac:chgData name="水口 怜斉" userId="c410d6b8-54d1-4800-86da-cd02eb61023d" providerId="ADAL" clId="{18C1756F-B2E2-4E21-9288-90EFBD9B8A7A}" dt="2025-04-18T07:51:58.582" v="1485" actId="478"/>
          <ac:spMkLst>
            <pc:docMk/>
            <pc:sldMk cId="1251305966" sldId="2147483580"/>
            <ac:spMk id="48" creationId="{70C7A00A-A7E5-C307-A4C6-B868A678996A}"/>
          </ac:spMkLst>
        </pc:spChg>
        <pc:spChg chg="add mod">
          <ac:chgData name="水口 怜斉" userId="c410d6b8-54d1-4800-86da-cd02eb61023d" providerId="ADAL" clId="{18C1756F-B2E2-4E21-9288-90EFBD9B8A7A}" dt="2025-04-18T08:40:13.026" v="2505" actId="255"/>
          <ac:spMkLst>
            <pc:docMk/>
            <pc:sldMk cId="1251305966" sldId="2147483580"/>
            <ac:spMk id="49" creationId="{BD46094E-AF5A-7AAB-50CA-10D9BDFCA313}"/>
          </ac:spMkLst>
        </pc:spChg>
        <pc:spChg chg="add del mod">
          <ac:chgData name="水口 怜斉" userId="c410d6b8-54d1-4800-86da-cd02eb61023d" providerId="ADAL" clId="{18C1756F-B2E2-4E21-9288-90EFBD9B8A7A}" dt="2025-04-18T07:51:58.582" v="1485" actId="478"/>
          <ac:spMkLst>
            <pc:docMk/>
            <pc:sldMk cId="1251305966" sldId="2147483580"/>
            <ac:spMk id="50" creationId="{D7CAF4A9-3AD1-0700-6D14-9CFB67959D36}"/>
          </ac:spMkLst>
        </pc:spChg>
        <pc:spChg chg="add del mod">
          <ac:chgData name="水口 怜斉" userId="c410d6b8-54d1-4800-86da-cd02eb61023d" providerId="ADAL" clId="{18C1756F-B2E2-4E21-9288-90EFBD9B8A7A}" dt="2025-04-18T07:51:58.582" v="1485" actId="478"/>
          <ac:spMkLst>
            <pc:docMk/>
            <pc:sldMk cId="1251305966" sldId="2147483580"/>
            <ac:spMk id="51" creationId="{60678CBC-7DB4-1AD8-3815-FEF6632159D2}"/>
          </ac:spMkLst>
        </pc:spChg>
        <pc:spChg chg="add mod">
          <ac:chgData name="水口 怜斉" userId="c410d6b8-54d1-4800-86da-cd02eb61023d" providerId="ADAL" clId="{18C1756F-B2E2-4E21-9288-90EFBD9B8A7A}" dt="2025-04-18T07:57:55.470" v="1819" actId="14100"/>
          <ac:spMkLst>
            <pc:docMk/>
            <pc:sldMk cId="1251305966" sldId="2147483580"/>
            <ac:spMk id="66" creationId="{4FB2E3FE-2ED2-A745-3EFA-2DB0365C195F}"/>
          </ac:spMkLst>
        </pc:spChg>
        <pc:spChg chg="add del mod">
          <ac:chgData name="水口 怜斉" userId="c410d6b8-54d1-4800-86da-cd02eb61023d" providerId="ADAL" clId="{18C1756F-B2E2-4E21-9288-90EFBD9B8A7A}" dt="2025-04-18T07:54:17.101" v="1605" actId="478"/>
          <ac:spMkLst>
            <pc:docMk/>
            <pc:sldMk cId="1251305966" sldId="2147483580"/>
            <ac:spMk id="68" creationId="{E8367CDE-CE1E-39CB-FD16-E6039D4C304B}"/>
          </ac:spMkLst>
        </pc:spChg>
        <pc:spChg chg="add mod">
          <ac:chgData name="水口 怜斉" userId="c410d6b8-54d1-4800-86da-cd02eb61023d" providerId="ADAL" clId="{18C1756F-B2E2-4E21-9288-90EFBD9B8A7A}" dt="2025-04-18T07:57:55.470" v="1819" actId="14100"/>
          <ac:spMkLst>
            <pc:docMk/>
            <pc:sldMk cId="1251305966" sldId="2147483580"/>
            <ac:spMk id="69" creationId="{86B4E92B-8104-748A-A67C-EAA605264FBB}"/>
          </ac:spMkLst>
        </pc:spChg>
        <pc:spChg chg="add del mod">
          <ac:chgData name="水口 怜斉" userId="c410d6b8-54d1-4800-86da-cd02eb61023d" providerId="ADAL" clId="{18C1756F-B2E2-4E21-9288-90EFBD9B8A7A}" dt="2025-04-18T07:55:09.132" v="1679" actId="478"/>
          <ac:spMkLst>
            <pc:docMk/>
            <pc:sldMk cId="1251305966" sldId="2147483580"/>
            <ac:spMk id="71" creationId="{2223B47A-30C5-0D97-99C6-B46D5C326A4E}"/>
          </ac:spMkLst>
        </pc:spChg>
        <pc:spChg chg="add mod">
          <ac:chgData name="水口 怜斉" userId="c410d6b8-54d1-4800-86da-cd02eb61023d" providerId="ADAL" clId="{18C1756F-B2E2-4E21-9288-90EFBD9B8A7A}" dt="2025-04-18T07:58:19.311" v="1822" actId="20577"/>
          <ac:spMkLst>
            <pc:docMk/>
            <pc:sldMk cId="1251305966" sldId="2147483580"/>
            <ac:spMk id="72" creationId="{FE6695D2-B1AE-432E-DBA0-B2B0CE12CE8E}"/>
          </ac:spMkLst>
        </pc:spChg>
        <pc:spChg chg="add mod">
          <ac:chgData name="水口 怜斉" userId="c410d6b8-54d1-4800-86da-cd02eb61023d" providerId="ADAL" clId="{18C1756F-B2E2-4E21-9288-90EFBD9B8A7A}" dt="2025-04-18T07:58:17.209" v="1821" actId="20577"/>
          <ac:spMkLst>
            <pc:docMk/>
            <pc:sldMk cId="1251305966" sldId="2147483580"/>
            <ac:spMk id="73" creationId="{6D25B16B-5F98-DA27-DE15-ABA52C04C783}"/>
          </ac:spMkLst>
        </pc:spChg>
        <pc:spChg chg="add mod">
          <ac:chgData name="水口 怜斉" userId="c410d6b8-54d1-4800-86da-cd02eb61023d" providerId="ADAL" clId="{18C1756F-B2E2-4E21-9288-90EFBD9B8A7A}" dt="2025-04-18T08:25:28.481" v="1989" actId="20577"/>
          <ac:spMkLst>
            <pc:docMk/>
            <pc:sldMk cId="1251305966" sldId="2147483580"/>
            <ac:spMk id="74" creationId="{E3D6100E-D45E-7ED7-8FE8-61380788EB96}"/>
          </ac:spMkLst>
        </pc:spChg>
        <pc:spChg chg="add mod">
          <ac:chgData name="水口 怜斉" userId="c410d6b8-54d1-4800-86da-cd02eb61023d" providerId="ADAL" clId="{18C1756F-B2E2-4E21-9288-90EFBD9B8A7A}" dt="2025-04-18T12:49:10.912" v="3720" actId="1076"/>
          <ac:spMkLst>
            <pc:docMk/>
            <pc:sldMk cId="1251305966" sldId="2147483580"/>
            <ac:spMk id="99" creationId="{0CEBB34C-3399-E8BB-C4EC-CB331A63C67F}"/>
          </ac:spMkLst>
        </pc:spChg>
        <pc:cxnChg chg="add del mod">
          <ac:chgData name="水口 怜斉" userId="c410d6b8-54d1-4800-86da-cd02eb61023d" providerId="ADAL" clId="{18C1756F-B2E2-4E21-9288-90EFBD9B8A7A}" dt="2025-04-18T07:47:39.987" v="1445" actId="478"/>
          <ac:cxnSpMkLst>
            <pc:docMk/>
            <pc:sldMk cId="1251305966" sldId="2147483580"/>
            <ac:cxnSpMk id="27" creationId="{0D3C2692-18AB-56BF-15DF-E5C662AB9A1F}"/>
          </ac:cxnSpMkLst>
        </pc:cxnChg>
        <pc:cxnChg chg="add del mod">
          <ac:chgData name="水口 怜斉" userId="c410d6b8-54d1-4800-86da-cd02eb61023d" providerId="ADAL" clId="{18C1756F-B2E2-4E21-9288-90EFBD9B8A7A}" dt="2025-04-18T07:49:42.579" v="1463" actId="478"/>
          <ac:cxnSpMkLst>
            <pc:docMk/>
            <pc:sldMk cId="1251305966" sldId="2147483580"/>
            <ac:cxnSpMk id="31" creationId="{E0366875-957C-CCE3-C719-45D145105BBB}"/>
          </ac:cxnSpMkLst>
        </pc:cxnChg>
        <pc:cxnChg chg="add del mod">
          <ac:chgData name="水口 怜斉" userId="c410d6b8-54d1-4800-86da-cd02eb61023d" providerId="ADAL" clId="{18C1756F-B2E2-4E21-9288-90EFBD9B8A7A}" dt="2025-04-18T07:47:37.968" v="1444" actId="478"/>
          <ac:cxnSpMkLst>
            <pc:docMk/>
            <pc:sldMk cId="1251305966" sldId="2147483580"/>
            <ac:cxnSpMk id="32" creationId="{2CD0535F-A04D-182E-FD28-D8ABD51CE3B3}"/>
          </ac:cxnSpMkLst>
        </pc:cxnChg>
        <pc:cxnChg chg="add del mod">
          <ac:chgData name="水口 怜斉" userId="c410d6b8-54d1-4800-86da-cd02eb61023d" providerId="ADAL" clId="{18C1756F-B2E2-4E21-9288-90EFBD9B8A7A}" dt="2025-04-18T07:49:42.579" v="1463" actId="478"/>
          <ac:cxnSpMkLst>
            <pc:docMk/>
            <pc:sldMk cId="1251305966" sldId="2147483580"/>
            <ac:cxnSpMk id="34" creationId="{538ACED9-57E9-F9C8-3247-1B857D76E273}"/>
          </ac:cxnSpMkLst>
        </pc:cxnChg>
        <pc:cxnChg chg="mod">
          <ac:chgData name="水口 怜斉" userId="c410d6b8-54d1-4800-86da-cd02eb61023d" providerId="ADAL" clId="{18C1756F-B2E2-4E21-9288-90EFBD9B8A7A}" dt="2025-04-18T07:58:04.631" v="1820" actId="14100"/>
          <ac:cxnSpMkLst>
            <pc:docMk/>
            <pc:sldMk cId="1251305966" sldId="2147483580"/>
            <ac:cxnSpMk id="36" creationId="{E7884BA7-BF57-82C7-9FBB-9240289253EC}"/>
          </ac:cxnSpMkLst>
        </pc:cxnChg>
        <pc:cxnChg chg="add del mod">
          <ac:chgData name="水口 怜斉" userId="c410d6b8-54d1-4800-86da-cd02eb61023d" providerId="ADAL" clId="{18C1756F-B2E2-4E21-9288-90EFBD9B8A7A}" dt="2025-04-18T07:49:42.579" v="1463" actId="478"/>
          <ac:cxnSpMkLst>
            <pc:docMk/>
            <pc:sldMk cId="1251305966" sldId="2147483580"/>
            <ac:cxnSpMk id="37" creationId="{9178B7B4-1FB1-3218-6C07-E13FD9C5D332}"/>
          </ac:cxnSpMkLst>
        </pc:cxnChg>
        <pc:cxnChg chg="mod">
          <ac:chgData name="水口 怜斉" userId="c410d6b8-54d1-4800-86da-cd02eb61023d" providerId="ADAL" clId="{18C1756F-B2E2-4E21-9288-90EFBD9B8A7A}" dt="2025-04-18T07:58:04.631" v="1820" actId="14100"/>
          <ac:cxnSpMkLst>
            <pc:docMk/>
            <pc:sldMk cId="1251305966" sldId="2147483580"/>
            <ac:cxnSpMk id="38" creationId="{15B7E658-FC7C-FB17-DB10-D112AAF63404}"/>
          </ac:cxnSpMkLst>
        </pc:cxnChg>
        <pc:cxnChg chg="mod">
          <ac:chgData name="水口 怜斉" userId="c410d6b8-54d1-4800-86da-cd02eb61023d" providerId="ADAL" clId="{18C1756F-B2E2-4E21-9288-90EFBD9B8A7A}" dt="2025-04-18T08:22:45.982" v="1869" actId="1076"/>
          <ac:cxnSpMkLst>
            <pc:docMk/>
            <pc:sldMk cId="1251305966" sldId="2147483580"/>
            <ac:cxnSpMk id="39" creationId="{C49FCD5E-4A65-93EC-93E7-CFEBCF17F86B}"/>
          </ac:cxnSpMkLst>
        </pc:cxnChg>
        <pc:cxnChg chg="add del mod">
          <ac:chgData name="水口 怜斉" userId="c410d6b8-54d1-4800-86da-cd02eb61023d" providerId="ADAL" clId="{18C1756F-B2E2-4E21-9288-90EFBD9B8A7A}" dt="2025-04-18T07:49:42.579" v="1463" actId="478"/>
          <ac:cxnSpMkLst>
            <pc:docMk/>
            <pc:sldMk cId="1251305966" sldId="2147483580"/>
            <ac:cxnSpMk id="40" creationId="{2B78EFC4-22EA-363D-F6D7-E6DEC81160D1}"/>
          </ac:cxnSpMkLst>
        </pc:cxnChg>
        <pc:cxnChg chg="mod">
          <ac:chgData name="水口 怜斉" userId="c410d6b8-54d1-4800-86da-cd02eb61023d" providerId="ADAL" clId="{18C1756F-B2E2-4E21-9288-90EFBD9B8A7A}" dt="2025-04-18T07:58:04.631" v="1820" actId="14100"/>
          <ac:cxnSpMkLst>
            <pc:docMk/>
            <pc:sldMk cId="1251305966" sldId="2147483580"/>
            <ac:cxnSpMk id="41" creationId="{16C9F350-AE88-9094-B20F-28CCA082221E}"/>
          </ac:cxnSpMkLst>
        </pc:cxnChg>
        <pc:cxnChg chg="mod">
          <ac:chgData name="水口 怜斉" userId="c410d6b8-54d1-4800-86da-cd02eb61023d" providerId="ADAL" clId="{18C1756F-B2E2-4E21-9288-90EFBD9B8A7A}" dt="2025-04-18T07:58:04.631" v="1820" actId="14100"/>
          <ac:cxnSpMkLst>
            <pc:docMk/>
            <pc:sldMk cId="1251305966" sldId="2147483580"/>
            <ac:cxnSpMk id="42" creationId="{131846EA-5350-ED8C-0DA9-69D7AC5D1FB1}"/>
          </ac:cxnSpMkLst>
        </pc:cxnChg>
        <pc:cxnChg chg="add del mod">
          <ac:chgData name="水口 怜斉" userId="c410d6b8-54d1-4800-86da-cd02eb61023d" providerId="ADAL" clId="{18C1756F-B2E2-4E21-9288-90EFBD9B8A7A}" dt="2025-04-18T07:49:42.579" v="1463" actId="478"/>
          <ac:cxnSpMkLst>
            <pc:docMk/>
            <pc:sldMk cId="1251305966" sldId="2147483580"/>
            <ac:cxnSpMk id="43" creationId="{71F135C8-A9FE-C06B-1406-A8EF3B40F3EA}"/>
          </ac:cxnSpMkLst>
        </pc:cxnChg>
        <pc:cxnChg chg="mod">
          <ac:chgData name="水口 怜斉" userId="c410d6b8-54d1-4800-86da-cd02eb61023d" providerId="ADAL" clId="{18C1756F-B2E2-4E21-9288-90EFBD9B8A7A}" dt="2025-04-18T07:58:04.631" v="1820" actId="14100"/>
          <ac:cxnSpMkLst>
            <pc:docMk/>
            <pc:sldMk cId="1251305966" sldId="2147483580"/>
            <ac:cxnSpMk id="44" creationId="{6032FF51-92E5-BFD6-BF83-76255377DEF7}"/>
          </ac:cxnSpMkLst>
        </pc:cxnChg>
        <pc:cxnChg chg="mod">
          <ac:chgData name="水口 怜斉" userId="c410d6b8-54d1-4800-86da-cd02eb61023d" providerId="ADAL" clId="{18C1756F-B2E2-4E21-9288-90EFBD9B8A7A}" dt="2025-04-18T08:22:45.982" v="1869" actId="1076"/>
          <ac:cxnSpMkLst>
            <pc:docMk/>
            <pc:sldMk cId="1251305966" sldId="2147483580"/>
            <ac:cxnSpMk id="45" creationId="{5EA4B7FD-C141-4B84-4513-B3336796252B}"/>
          </ac:cxnSpMkLst>
        </pc:cxnChg>
        <pc:cxnChg chg="mod">
          <ac:chgData name="水口 怜斉" userId="c410d6b8-54d1-4800-86da-cd02eb61023d" providerId="ADAL" clId="{18C1756F-B2E2-4E21-9288-90EFBD9B8A7A}" dt="2025-04-18T07:58:04.631" v="1820" actId="14100"/>
          <ac:cxnSpMkLst>
            <pc:docMk/>
            <pc:sldMk cId="1251305966" sldId="2147483580"/>
            <ac:cxnSpMk id="46" creationId="{2188EBE4-58A2-2664-E99A-7FD38334E97A}"/>
          </ac:cxnSpMkLst>
        </pc:cxnChg>
        <pc:cxnChg chg="mod">
          <ac:chgData name="水口 怜斉" userId="c410d6b8-54d1-4800-86da-cd02eb61023d" providerId="ADAL" clId="{18C1756F-B2E2-4E21-9288-90EFBD9B8A7A}" dt="2025-04-18T12:48:44.301" v="3710" actId="14100"/>
          <ac:cxnSpMkLst>
            <pc:docMk/>
            <pc:sldMk cId="1251305966" sldId="2147483580"/>
            <ac:cxnSpMk id="52" creationId="{5CEB7DFE-398F-2179-D089-CFDA39D24DA6}"/>
          </ac:cxnSpMkLst>
        </pc:cxnChg>
        <pc:cxnChg chg="add del mod">
          <ac:chgData name="水口 怜斉" userId="c410d6b8-54d1-4800-86da-cd02eb61023d" providerId="ADAL" clId="{18C1756F-B2E2-4E21-9288-90EFBD9B8A7A}" dt="2025-04-18T07:52:13.500" v="1487" actId="11529"/>
          <ac:cxnSpMkLst>
            <pc:docMk/>
            <pc:sldMk cId="1251305966" sldId="2147483580"/>
            <ac:cxnSpMk id="53" creationId="{659BD82C-8B2A-A55A-3FF1-19F56F49BE7B}"/>
          </ac:cxnSpMkLst>
        </pc:cxnChg>
        <pc:cxnChg chg="add mod">
          <ac:chgData name="水口 怜斉" userId="c410d6b8-54d1-4800-86da-cd02eb61023d" providerId="ADAL" clId="{18C1756F-B2E2-4E21-9288-90EFBD9B8A7A}" dt="2025-04-18T07:58:04.631" v="1820" actId="14100"/>
          <ac:cxnSpMkLst>
            <pc:docMk/>
            <pc:sldMk cId="1251305966" sldId="2147483580"/>
            <ac:cxnSpMk id="55" creationId="{FBDF840C-0514-EDD5-6E32-9BBFDF66FEEE}"/>
          </ac:cxnSpMkLst>
        </pc:cxnChg>
        <pc:cxnChg chg="add mod">
          <ac:chgData name="水口 怜斉" userId="c410d6b8-54d1-4800-86da-cd02eb61023d" providerId="ADAL" clId="{18C1756F-B2E2-4E21-9288-90EFBD9B8A7A}" dt="2025-04-18T07:58:04.631" v="1820" actId="14100"/>
          <ac:cxnSpMkLst>
            <pc:docMk/>
            <pc:sldMk cId="1251305966" sldId="2147483580"/>
            <ac:cxnSpMk id="56" creationId="{65FC789F-30A0-B498-8A0C-66B9FD623AA0}"/>
          </ac:cxnSpMkLst>
        </pc:cxnChg>
        <pc:cxnChg chg="mod">
          <ac:chgData name="水口 怜斉" userId="c410d6b8-54d1-4800-86da-cd02eb61023d" providerId="ADAL" clId="{18C1756F-B2E2-4E21-9288-90EFBD9B8A7A}" dt="2025-04-18T12:48:44.301" v="3710" actId="14100"/>
          <ac:cxnSpMkLst>
            <pc:docMk/>
            <pc:sldMk cId="1251305966" sldId="2147483580"/>
            <ac:cxnSpMk id="57" creationId="{47B14672-9797-E708-AA3D-0293B9036083}"/>
          </ac:cxnSpMkLst>
        </pc:cxnChg>
        <pc:cxnChg chg="add mod">
          <ac:chgData name="水口 怜斉" userId="c410d6b8-54d1-4800-86da-cd02eb61023d" providerId="ADAL" clId="{18C1756F-B2E2-4E21-9288-90EFBD9B8A7A}" dt="2025-04-18T07:58:04.631" v="1820" actId="14100"/>
          <ac:cxnSpMkLst>
            <pc:docMk/>
            <pc:sldMk cId="1251305966" sldId="2147483580"/>
            <ac:cxnSpMk id="59" creationId="{9A95AC1C-9370-4D07-B74C-541DFF333ADA}"/>
          </ac:cxnSpMkLst>
        </pc:cxnChg>
        <pc:cxnChg chg="mod">
          <ac:chgData name="水口 怜斉" userId="c410d6b8-54d1-4800-86da-cd02eb61023d" providerId="ADAL" clId="{18C1756F-B2E2-4E21-9288-90EFBD9B8A7A}" dt="2025-04-18T12:48:47.942" v="3712" actId="14100"/>
          <ac:cxnSpMkLst>
            <pc:docMk/>
            <pc:sldMk cId="1251305966" sldId="2147483580"/>
            <ac:cxnSpMk id="60" creationId="{30EA045D-3DDE-EA44-E756-BFE215D3BAE1}"/>
          </ac:cxnSpMkLst>
        </pc:cxnChg>
        <pc:cxnChg chg="add mod">
          <ac:chgData name="水口 怜斉" userId="c410d6b8-54d1-4800-86da-cd02eb61023d" providerId="ADAL" clId="{18C1756F-B2E2-4E21-9288-90EFBD9B8A7A}" dt="2025-04-18T07:58:04.631" v="1820" actId="14100"/>
          <ac:cxnSpMkLst>
            <pc:docMk/>
            <pc:sldMk cId="1251305966" sldId="2147483580"/>
            <ac:cxnSpMk id="62" creationId="{8DE1892D-3913-DB08-18AE-303C5BCE7334}"/>
          </ac:cxnSpMkLst>
        </pc:cxnChg>
        <pc:cxnChg chg="mod">
          <ac:chgData name="水口 怜斉" userId="c410d6b8-54d1-4800-86da-cd02eb61023d" providerId="ADAL" clId="{18C1756F-B2E2-4E21-9288-90EFBD9B8A7A}" dt="2025-04-18T12:48:55.189" v="3714" actId="14100"/>
          <ac:cxnSpMkLst>
            <pc:docMk/>
            <pc:sldMk cId="1251305966" sldId="2147483580"/>
            <ac:cxnSpMk id="63" creationId="{2758D0C9-51E6-DD54-35AB-6E4015061B76}"/>
          </ac:cxnSpMkLst>
        </pc:cxnChg>
        <pc:cxnChg chg="add mod">
          <ac:chgData name="水口 怜斉" userId="c410d6b8-54d1-4800-86da-cd02eb61023d" providerId="ADAL" clId="{18C1756F-B2E2-4E21-9288-90EFBD9B8A7A}" dt="2025-04-18T12:49:10.912" v="3720" actId="1076"/>
          <ac:cxnSpMkLst>
            <pc:docMk/>
            <pc:sldMk cId="1251305966" sldId="2147483580"/>
            <ac:cxnSpMk id="100" creationId="{2C51F3C4-8EA0-3C68-9D89-AAAFC2A5C9E8}"/>
          </ac:cxnSpMkLst>
        </pc:cxnChg>
      </pc:sldChg>
      <pc:sldChg chg="addSp delSp modSp add mod">
        <pc:chgData name="水口 怜斉" userId="c410d6b8-54d1-4800-86da-cd02eb61023d" providerId="ADAL" clId="{18C1756F-B2E2-4E21-9288-90EFBD9B8A7A}" dt="2025-04-18T12:57:03.449" v="3730"/>
        <pc:sldMkLst>
          <pc:docMk/>
          <pc:sldMk cId="2554906322" sldId="2147483581"/>
        </pc:sldMkLst>
        <pc:spChg chg="mod">
          <ac:chgData name="水口 怜斉" userId="c410d6b8-54d1-4800-86da-cd02eb61023d" providerId="ADAL" clId="{18C1756F-B2E2-4E21-9288-90EFBD9B8A7A}" dt="2025-04-18T08:42:22.965" v="2630" actId="20577"/>
          <ac:spMkLst>
            <pc:docMk/>
            <pc:sldMk cId="2554906322" sldId="2147483581"/>
            <ac:spMk id="2" creationId="{9A365098-EF04-2843-B22F-AF2AA6751CA9}"/>
          </ac:spMkLst>
        </pc:spChg>
        <pc:spChg chg="mod">
          <ac:chgData name="水口 怜斉" userId="c410d6b8-54d1-4800-86da-cd02eb61023d" providerId="ADAL" clId="{18C1756F-B2E2-4E21-9288-90EFBD9B8A7A}" dt="2025-04-18T08:46:55.999" v="2640" actId="20577"/>
          <ac:spMkLst>
            <pc:docMk/>
            <pc:sldMk cId="2554906322" sldId="2147483581"/>
            <ac:spMk id="12" creationId="{84E83FBA-AC28-209D-97E4-C28717834192}"/>
          </ac:spMkLst>
        </pc:spChg>
        <pc:spChg chg="mod">
          <ac:chgData name="水口 怜斉" userId="c410d6b8-54d1-4800-86da-cd02eb61023d" providerId="ADAL" clId="{18C1756F-B2E2-4E21-9288-90EFBD9B8A7A}" dt="2025-04-18T08:40:23.299" v="2506" actId="255"/>
          <ac:spMkLst>
            <pc:docMk/>
            <pc:sldMk cId="2554906322" sldId="2147483581"/>
            <ac:spMk id="13" creationId="{542F6C8B-3810-31BA-2834-3CF58950D003}"/>
          </ac:spMkLst>
        </pc:spChg>
        <pc:spChg chg="mod">
          <ac:chgData name="水口 怜斉" userId="c410d6b8-54d1-4800-86da-cd02eb61023d" providerId="ADAL" clId="{18C1756F-B2E2-4E21-9288-90EFBD9B8A7A}" dt="2025-04-18T09:27:58.233" v="3491" actId="20577"/>
          <ac:spMkLst>
            <pc:docMk/>
            <pc:sldMk cId="2554906322" sldId="2147483581"/>
            <ac:spMk id="14" creationId="{EB79FCC1-48F1-5D85-20B2-653F868E5C18}"/>
          </ac:spMkLst>
        </pc:spChg>
        <pc:spChg chg="mod">
          <ac:chgData name="水口 怜斉" userId="c410d6b8-54d1-4800-86da-cd02eb61023d" providerId="ADAL" clId="{18C1756F-B2E2-4E21-9288-90EFBD9B8A7A}" dt="2025-04-18T09:29:09.049" v="3532" actId="20577"/>
          <ac:spMkLst>
            <pc:docMk/>
            <pc:sldMk cId="2554906322" sldId="2147483581"/>
            <ac:spMk id="15" creationId="{2066E539-C6E7-81DA-47F0-D82EBE41364E}"/>
          </ac:spMkLst>
        </pc:spChg>
        <pc:spChg chg="mod">
          <ac:chgData name="水口 怜斉" userId="c410d6b8-54d1-4800-86da-cd02eb61023d" providerId="ADAL" clId="{18C1756F-B2E2-4E21-9288-90EFBD9B8A7A}" dt="2025-04-18T10:27:15.963" v="3641" actId="14100"/>
          <ac:spMkLst>
            <pc:docMk/>
            <pc:sldMk cId="2554906322" sldId="2147483581"/>
            <ac:spMk id="16" creationId="{9008061C-4AFC-D341-FC60-3ADACAC6051F}"/>
          </ac:spMkLst>
        </pc:spChg>
        <pc:spChg chg="mod">
          <ac:chgData name="水口 怜斉" userId="c410d6b8-54d1-4800-86da-cd02eb61023d" providerId="ADAL" clId="{18C1756F-B2E2-4E21-9288-90EFBD9B8A7A}" dt="2025-04-18T08:40:23.299" v="2506" actId="255"/>
          <ac:spMkLst>
            <pc:docMk/>
            <pc:sldMk cId="2554906322" sldId="2147483581"/>
            <ac:spMk id="17" creationId="{54530A30-174E-8FF1-DD24-355D6FA8921F}"/>
          </ac:spMkLst>
        </pc:spChg>
        <pc:spChg chg="mod">
          <ac:chgData name="水口 怜斉" userId="c410d6b8-54d1-4800-86da-cd02eb61023d" providerId="ADAL" clId="{18C1756F-B2E2-4E21-9288-90EFBD9B8A7A}" dt="2025-04-18T09:28:04.300" v="3493" actId="20577"/>
          <ac:spMkLst>
            <pc:docMk/>
            <pc:sldMk cId="2554906322" sldId="2147483581"/>
            <ac:spMk id="18" creationId="{84EC68F1-7BF4-6348-5186-3C253F9B1B09}"/>
          </ac:spMkLst>
        </pc:spChg>
        <pc:spChg chg="mod">
          <ac:chgData name="水口 怜斉" userId="c410d6b8-54d1-4800-86da-cd02eb61023d" providerId="ADAL" clId="{18C1756F-B2E2-4E21-9288-90EFBD9B8A7A}" dt="2025-04-18T10:27:48.942" v="3686" actId="20577"/>
          <ac:spMkLst>
            <pc:docMk/>
            <pc:sldMk cId="2554906322" sldId="2147483581"/>
            <ac:spMk id="19" creationId="{1F1F8130-0529-7280-02B7-A0EBA08247F9}"/>
          </ac:spMkLst>
        </pc:spChg>
        <pc:spChg chg="mod">
          <ac:chgData name="水口 怜斉" userId="c410d6b8-54d1-4800-86da-cd02eb61023d" providerId="ADAL" clId="{18C1756F-B2E2-4E21-9288-90EFBD9B8A7A}" dt="2025-04-18T08:47:03.275" v="2648" actId="20577"/>
          <ac:spMkLst>
            <pc:docMk/>
            <pc:sldMk cId="2554906322" sldId="2147483581"/>
            <ac:spMk id="22" creationId="{BFE68E73-7468-59C4-02EB-05EEF96CA52A}"/>
          </ac:spMkLst>
        </pc:spChg>
        <pc:spChg chg="mod">
          <ac:chgData name="水口 怜斉" userId="c410d6b8-54d1-4800-86da-cd02eb61023d" providerId="ADAL" clId="{18C1756F-B2E2-4E21-9288-90EFBD9B8A7A}" dt="2025-04-18T08:41:58.255" v="2576" actId="20577"/>
          <ac:spMkLst>
            <pc:docMk/>
            <pc:sldMk cId="2554906322" sldId="2147483581"/>
            <ac:spMk id="23" creationId="{E6A48DF8-2B69-84A0-E01D-9C449507511D}"/>
          </ac:spMkLst>
        </pc:spChg>
        <pc:spChg chg="mod">
          <ac:chgData name="水口 怜斉" userId="c410d6b8-54d1-4800-86da-cd02eb61023d" providerId="ADAL" clId="{18C1756F-B2E2-4E21-9288-90EFBD9B8A7A}" dt="2025-04-18T09:00:13.261" v="3039" actId="20577"/>
          <ac:spMkLst>
            <pc:docMk/>
            <pc:sldMk cId="2554906322" sldId="2147483581"/>
            <ac:spMk id="24" creationId="{8706AFED-86EF-36D5-E4BE-CCDF39B8B3F0}"/>
          </ac:spMkLst>
        </pc:spChg>
        <pc:spChg chg="mod">
          <ac:chgData name="水口 怜斉" userId="c410d6b8-54d1-4800-86da-cd02eb61023d" providerId="ADAL" clId="{18C1756F-B2E2-4E21-9288-90EFBD9B8A7A}" dt="2025-04-18T08:40:23.299" v="2506" actId="255"/>
          <ac:spMkLst>
            <pc:docMk/>
            <pc:sldMk cId="2554906322" sldId="2147483581"/>
            <ac:spMk id="25" creationId="{F258833D-25BD-893C-8D28-9FC07C859294}"/>
          </ac:spMkLst>
        </pc:spChg>
        <pc:spChg chg="mod">
          <ac:chgData name="水口 怜斉" userId="c410d6b8-54d1-4800-86da-cd02eb61023d" providerId="ADAL" clId="{18C1756F-B2E2-4E21-9288-90EFBD9B8A7A}" dt="2025-04-18T10:26:58.543" v="3638" actId="14100"/>
          <ac:spMkLst>
            <pc:docMk/>
            <pc:sldMk cId="2554906322" sldId="2147483581"/>
            <ac:spMk id="26" creationId="{D50D7D47-3D05-4C31-B764-77362604E62D}"/>
          </ac:spMkLst>
        </pc:spChg>
        <pc:spChg chg="mod">
          <ac:chgData name="水口 怜斉" userId="c410d6b8-54d1-4800-86da-cd02eb61023d" providerId="ADAL" clId="{18C1756F-B2E2-4E21-9288-90EFBD9B8A7A}" dt="2025-04-18T08:40:23.299" v="2506" actId="255"/>
          <ac:spMkLst>
            <pc:docMk/>
            <pc:sldMk cId="2554906322" sldId="2147483581"/>
            <ac:spMk id="28" creationId="{5CFB30F1-CC71-E341-1F1D-B4319B49181E}"/>
          </ac:spMkLst>
        </pc:spChg>
        <pc:spChg chg="mod">
          <ac:chgData name="水口 怜斉" userId="c410d6b8-54d1-4800-86da-cd02eb61023d" providerId="ADAL" clId="{18C1756F-B2E2-4E21-9288-90EFBD9B8A7A}" dt="2025-04-18T08:52:11.754" v="2966" actId="20577"/>
          <ac:spMkLst>
            <pc:docMk/>
            <pc:sldMk cId="2554906322" sldId="2147483581"/>
            <ac:spMk id="29" creationId="{B451EAD8-474E-703D-D833-F1E501F9C5D2}"/>
          </ac:spMkLst>
        </pc:spChg>
        <pc:spChg chg="mod">
          <ac:chgData name="水口 怜斉" userId="c410d6b8-54d1-4800-86da-cd02eb61023d" providerId="ADAL" clId="{18C1756F-B2E2-4E21-9288-90EFBD9B8A7A}" dt="2025-04-18T09:31:35.470" v="3559" actId="20577"/>
          <ac:spMkLst>
            <pc:docMk/>
            <pc:sldMk cId="2554906322" sldId="2147483581"/>
            <ac:spMk id="30" creationId="{11509A80-F252-52F9-27F5-C43DF6159A0D}"/>
          </ac:spMkLst>
        </pc:spChg>
        <pc:spChg chg="mod">
          <ac:chgData name="水口 怜斉" userId="c410d6b8-54d1-4800-86da-cd02eb61023d" providerId="ADAL" clId="{18C1756F-B2E2-4E21-9288-90EFBD9B8A7A}" dt="2025-04-18T09:05:10.732" v="3121" actId="20577"/>
          <ac:spMkLst>
            <pc:docMk/>
            <pc:sldMk cId="2554906322" sldId="2147483581"/>
            <ac:spMk id="33" creationId="{A58C2F0D-AC0A-A2FD-76BE-32FC85414985}"/>
          </ac:spMkLst>
        </pc:spChg>
        <pc:spChg chg="mod">
          <ac:chgData name="水口 怜斉" userId="c410d6b8-54d1-4800-86da-cd02eb61023d" providerId="ADAL" clId="{18C1756F-B2E2-4E21-9288-90EFBD9B8A7A}" dt="2025-04-18T10:27:07.712" v="3640" actId="14100"/>
          <ac:spMkLst>
            <pc:docMk/>
            <pc:sldMk cId="2554906322" sldId="2147483581"/>
            <ac:spMk id="35" creationId="{37057FB7-BD9D-772E-2F41-B3AB56552A53}"/>
          </ac:spMkLst>
        </pc:spChg>
        <pc:spChg chg="mod">
          <ac:chgData name="水口 怜斉" userId="c410d6b8-54d1-4800-86da-cd02eb61023d" providerId="ADAL" clId="{18C1756F-B2E2-4E21-9288-90EFBD9B8A7A}" dt="2025-04-18T08:51:49.155" v="2914" actId="20577"/>
          <ac:spMkLst>
            <pc:docMk/>
            <pc:sldMk cId="2554906322" sldId="2147483581"/>
            <ac:spMk id="49" creationId="{BD46094E-AF5A-7AAB-50CA-10D9BDFCA313}"/>
          </ac:spMkLst>
        </pc:spChg>
        <pc:spChg chg="mod">
          <ac:chgData name="水口 怜斉" userId="c410d6b8-54d1-4800-86da-cd02eb61023d" providerId="ADAL" clId="{18C1756F-B2E2-4E21-9288-90EFBD9B8A7A}" dt="2025-04-18T12:55:55.458" v="3725" actId="20577"/>
          <ac:spMkLst>
            <pc:docMk/>
            <pc:sldMk cId="2554906322" sldId="2147483581"/>
            <ac:spMk id="66" creationId="{4FB2E3FE-2ED2-A745-3EFA-2DB0365C195F}"/>
          </ac:spMkLst>
        </pc:spChg>
        <pc:spChg chg="mod">
          <ac:chgData name="水口 怜斉" userId="c410d6b8-54d1-4800-86da-cd02eb61023d" providerId="ADAL" clId="{18C1756F-B2E2-4E21-9288-90EFBD9B8A7A}" dt="2025-04-18T12:56:41.767" v="3727" actId="20577"/>
          <ac:spMkLst>
            <pc:docMk/>
            <pc:sldMk cId="2554906322" sldId="2147483581"/>
            <ac:spMk id="72" creationId="{FE6695D2-B1AE-432E-DBA0-B2B0CE12CE8E}"/>
          </ac:spMkLst>
        </pc:spChg>
        <pc:spChg chg="mod">
          <ac:chgData name="水口 怜斉" userId="c410d6b8-54d1-4800-86da-cd02eb61023d" providerId="ADAL" clId="{18C1756F-B2E2-4E21-9288-90EFBD9B8A7A}" dt="2025-04-18T12:56:52.868" v="3729" actId="20577"/>
          <ac:spMkLst>
            <pc:docMk/>
            <pc:sldMk cId="2554906322" sldId="2147483581"/>
            <ac:spMk id="73" creationId="{6D25B16B-5F98-DA27-DE15-ABA52C04C783}"/>
          </ac:spMkLst>
        </pc:spChg>
        <pc:spChg chg="mod">
          <ac:chgData name="水口 怜斉" userId="c410d6b8-54d1-4800-86da-cd02eb61023d" providerId="ADAL" clId="{18C1756F-B2E2-4E21-9288-90EFBD9B8A7A}" dt="2025-04-18T12:57:03.449" v="3730"/>
          <ac:spMkLst>
            <pc:docMk/>
            <pc:sldMk cId="2554906322" sldId="2147483581"/>
            <ac:spMk id="74" creationId="{E3D6100E-D45E-7ED7-8FE8-61380788EB96}"/>
          </ac:spMkLst>
        </pc:spChg>
        <pc:spChg chg="add mod">
          <ac:chgData name="水口 怜斉" userId="c410d6b8-54d1-4800-86da-cd02eb61023d" providerId="ADAL" clId="{18C1756F-B2E2-4E21-9288-90EFBD9B8A7A}" dt="2025-04-18T10:27:28.428" v="3684" actId="20577"/>
          <ac:spMkLst>
            <pc:docMk/>
            <pc:sldMk cId="2554906322" sldId="2147483581"/>
            <ac:spMk id="75" creationId="{6D69D8C1-2178-3782-E709-280CDAF2EDF6}"/>
          </ac:spMkLst>
        </pc:spChg>
        <pc:cxnChg chg="add del mod">
          <ac:chgData name="水口 怜斉" userId="c410d6b8-54d1-4800-86da-cd02eb61023d" providerId="ADAL" clId="{18C1756F-B2E2-4E21-9288-90EFBD9B8A7A}" dt="2025-04-18T09:10:40.800" v="3249" actId="478"/>
          <ac:cxnSpMkLst>
            <pc:docMk/>
            <pc:sldMk cId="2554906322" sldId="2147483581"/>
            <ac:cxnSpMk id="6" creationId="{A516A0AB-9635-DF14-FCB6-EA169F60C213}"/>
          </ac:cxnSpMkLst>
        </pc:cxnChg>
        <pc:cxnChg chg="add mod">
          <ac:chgData name="水口 怜斉" userId="c410d6b8-54d1-4800-86da-cd02eb61023d" providerId="ADAL" clId="{18C1756F-B2E2-4E21-9288-90EFBD9B8A7A}" dt="2025-04-18T09:11:37.515" v="3257" actId="14100"/>
          <ac:cxnSpMkLst>
            <pc:docMk/>
            <pc:sldMk cId="2554906322" sldId="2147483581"/>
            <ac:cxnSpMk id="7" creationId="{8F968D54-3D53-1A25-BA68-492696EDEA14}"/>
          </ac:cxnSpMkLst>
        </pc:cxnChg>
        <pc:cxnChg chg="add mod">
          <ac:chgData name="水口 怜斉" userId="c410d6b8-54d1-4800-86da-cd02eb61023d" providerId="ADAL" clId="{18C1756F-B2E2-4E21-9288-90EFBD9B8A7A}" dt="2025-04-18T09:25:05.855" v="3456" actId="14100"/>
          <ac:cxnSpMkLst>
            <pc:docMk/>
            <pc:sldMk cId="2554906322" sldId="2147483581"/>
            <ac:cxnSpMk id="11" creationId="{DF61AAF6-9210-4A1A-4EF2-7F6BBD586429}"/>
          </ac:cxnSpMkLst>
        </pc:cxnChg>
        <pc:cxnChg chg="add mod">
          <ac:chgData name="水口 怜斉" userId="c410d6b8-54d1-4800-86da-cd02eb61023d" providerId="ADAL" clId="{18C1756F-B2E2-4E21-9288-90EFBD9B8A7A}" dt="2025-04-18T09:29:19.444" v="3535" actId="14100"/>
          <ac:cxnSpMkLst>
            <pc:docMk/>
            <pc:sldMk cId="2554906322" sldId="2147483581"/>
            <ac:cxnSpMk id="27" creationId="{934C8672-524C-A2B0-7116-13CE579DCD83}"/>
          </ac:cxnSpMkLst>
        </pc:cxnChg>
        <pc:cxnChg chg="add mod">
          <ac:chgData name="水口 怜斉" userId="c410d6b8-54d1-4800-86da-cd02eb61023d" providerId="ADAL" clId="{18C1756F-B2E2-4E21-9288-90EFBD9B8A7A}" dt="2025-04-18T09:30:19.012" v="3538" actId="14100"/>
          <ac:cxnSpMkLst>
            <pc:docMk/>
            <pc:sldMk cId="2554906322" sldId="2147483581"/>
            <ac:cxnSpMk id="34" creationId="{6575F7E7-0500-6390-97A8-A61657A2BBEC}"/>
          </ac:cxnSpMkLst>
        </pc:cxnChg>
        <pc:cxnChg chg="add mod">
          <ac:chgData name="水口 怜斉" userId="c410d6b8-54d1-4800-86da-cd02eb61023d" providerId="ADAL" clId="{18C1756F-B2E2-4E21-9288-90EFBD9B8A7A}" dt="2025-04-18T10:28:04.900" v="3689" actId="14100"/>
          <ac:cxnSpMkLst>
            <pc:docMk/>
            <pc:sldMk cId="2554906322" sldId="2147483581"/>
            <ac:cxnSpMk id="43" creationId="{45A643B8-1F99-94B9-CFF4-700693BF39C4}"/>
          </ac:cxnSpMkLst>
        </pc:cxnChg>
        <pc:cxnChg chg="add mod">
          <ac:chgData name="水口 怜斉" userId="c410d6b8-54d1-4800-86da-cd02eb61023d" providerId="ADAL" clId="{18C1756F-B2E2-4E21-9288-90EFBD9B8A7A}" dt="2025-04-18T09:30:37.750" v="3544" actId="14100"/>
          <ac:cxnSpMkLst>
            <pc:docMk/>
            <pc:sldMk cId="2554906322" sldId="2147483581"/>
            <ac:cxnSpMk id="50" creationId="{9C657376-E448-C3DF-CC4D-53C948B71278}"/>
          </ac:cxnSpMkLst>
        </pc:cxnChg>
        <pc:cxnChg chg="del mod">
          <ac:chgData name="水口 怜斉" userId="c410d6b8-54d1-4800-86da-cd02eb61023d" providerId="ADAL" clId="{18C1756F-B2E2-4E21-9288-90EFBD9B8A7A}" dt="2025-04-18T08:55:34.263" v="2967" actId="478"/>
          <ac:cxnSpMkLst>
            <pc:docMk/>
            <pc:sldMk cId="2554906322" sldId="2147483581"/>
            <ac:cxnSpMk id="52" creationId="{5CEB7DFE-398F-2179-D089-CFDA39D24DA6}"/>
          </ac:cxnSpMkLst>
        </pc:cxnChg>
        <pc:cxnChg chg="add mod">
          <ac:chgData name="水口 怜斉" userId="c410d6b8-54d1-4800-86da-cd02eb61023d" providerId="ADAL" clId="{18C1756F-B2E2-4E21-9288-90EFBD9B8A7A}" dt="2025-04-18T10:28:07.701" v="3690" actId="14100"/>
          <ac:cxnSpMkLst>
            <pc:docMk/>
            <pc:sldMk cId="2554906322" sldId="2147483581"/>
            <ac:cxnSpMk id="54" creationId="{C2B64188-87A5-E90E-BF67-7A19E6B96FAD}"/>
          </ac:cxnSpMkLst>
        </pc:cxnChg>
        <pc:cxnChg chg="del mod">
          <ac:chgData name="水口 怜斉" userId="c410d6b8-54d1-4800-86da-cd02eb61023d" providerId="ADAL" clId="{18C1756F-B2E2-4E21-9288-90EFBD9B8A7A}" dt="2025-04-18T08:55:34.263" v="2967" actId="478"/>
          <ac:cxnSpMkLst>
            <pc:docMk/>
            <pc:sldMk cId="2554906322" sldId="2147483581"/>
            <ac:cxnSpMk id="57" creationId="{47B14672-9797-E708-AA3D-0293B9036083}"/>
          </ac:cxnSpMkLst>
        </pc:cxnChg>
        <pc:cxnChg chg="del mod">
          <ac:chgData name="水口 怜斉" userId="c410d6b8-54d1-4800-86da-cd02eb61023d" providerId="ADAL" clId="{18C1756F-B2E2-4E21-9288-90EFBD9B8A7A}" dt="2025-04-18T08:55:34.263" v="2967" actId="478"/>
          <ac:cxnSpMkLst>
            <pc:docMk/>
            <pc:sldMk cId="2554906322" sldId="2147483581"/>
            <ac:cxnSpMk id="60" creationId="{30EA045D-3DDE-EA44-E756-BFE215D3BAE1}"/>
          </ac:cxnSpMkLst>
        </pc:cxnChg>
        <pc:cxnChg chg="del mod">
          <ac:chgData name="水口 怜斉" userId="c410d6b8-54d1-4800-86da-cd02eb61023d" providerId="ADAL" clId="{18C1756F-B2E2-4E21-9288-90EFBD9B8A7A}" dt="2025-04-18T08:55:34.263" v="2967" actId="478"/>
          <ac:cxnSpMkLst>
            <pc:docMk/>
            <pc:sldMk cId="2554906322" sldId="2147483581"/>
            <ac:cxnSpMk id="63" creationId="{2758D0C9-51E6-DD54-35AB-6E4015061B76}"/>
          </ac:cxnSpMkLst>
        </pc:cxnChg>
        <pc:cxnChg chg="add mod">
          <ac:chgData name="水口 怜斉" userId="c410d6b8-54d1-4800-86da-cd02eb61023d" providerId="ADAL" clId="{18C1756F-B2E2-4E21-9288-90EFBD9B8A7A}" dt="2025-04-18T10:28:10.103" v="3691" actId="14100"/>
          <ac:cxnSpMkLst>
            <pc:docMk/>
            <pc:sldMk cId="2554906322" sldId="2147483581"/>
            <ac:cxnSpMk id="64" creationId="{9C4FFFA7-DE48-13D6-6292-89C86CE51541}"/>
          </ac:cxnSpMkLst>
        </pc:cxnChg>
        <pc:cxnChg chg="add mod">
          <ac:chgData name="水口 怜斉" userId="c410d6b8-54d1-4800-86da-cd02eb61023d" providerId="ADAL" clId="{18C1756F-B2E2-4E21-9288-90EFBD9B8A7A}" dt="2025-04-18T09:31:57.386" v="3562" actId="14100"/>
          <ac:cxnSpMkLst>
            <pc:docMk/>
            <pc:sldMk cId="2554906322" sldId="2147483581"/>
            <ac:cxnSpMk id="68" creationId="{835C0477-6845-4B8A-5999-30F6AF8BE054}"/>
          </ac:cxnSpMkLst>
        </pc:cxnChg>
        <pc:cxnChg chg="add mod">
          <ac:chgData name="水口 怜斉" userId="c410d6b8-54d1-4800-86da-cd02eb61023d" providerId="ADAL" clId="{18C1756F-B2E2-4E21-9288-90EFBD9B8A7A}" dt="2025-04-18T10:28:39.969" v="3694" actId="14100"/>
          <ac:cxnSpMkLst>
            <pc:docMk/>
            <pc:sldMk cId="2554906322" sldId="2147483581"/>
            <ac:cxnSpMk id="82" creationId="{63B9C6EE-E193-B524-1AEB-1E8B730FD41D}"/>
          </ac:cxnSpMkLst>
        </pc:cxnChg>
      </pc:sldChg>
      <pc:sldChg chg="new del">
        <pc:chgData name="水口 怜斉" userId="c410d6b8-54d1-4800-86da-cd02eb61023d" providerId="ADAL" clId="{18C1756F-B2E2-4E21-9288-90EFBD9B8A7A}" dt="2025-04-18T07:53:12.211" v="1544" actId="47"/>
        <pc:sldMkLst>
          <pc:docMk/>
          <pc:sldMk cId="2821359644" sldId="2147483581"/>
        </pc:sldMkLst>
      </pc:sldChg>
    </pc:docChg>
  </pc:docChgLst>
  <pc:docChgLst>
    <pc:chgData name="栂 香菜子" userId="d548599c-b0db-45a7-adae-2c24aec8e9f1" providerId="ADAL" clId="{4D18076D-8070-4CCB-A8CF-A1D349C405DA}"/>
    <pc:docChg chg="undo custSel addSld delSld modSld">
      <pc:chgData name="栂 香菜子" userId="d548599c-b0db-45a7-adae-2c24aec8e9f1" providerId="ADAL" clId="{4D18076D-8070-4CCB-A8CF-A1D349C405DA}" dt="2025-04-09T08:12:07.602" v="760" actId="1076"/>
      <pc:docMkLst>
        <pc:docMk/>
      </pc:docMkLst>
      <pc:sldChg chg="del">
        <pc:chgData name="栂 香菜子" userId="d548599c-b0db-45a7-adae-2c24aec8e9f1" providerId="ADAL" clId="{4D18076D-8070-4CCB-A8CF-A1D349C405DA}" dt="2025-04-09T06:55:05.017" v="1" actId="47"/>
        <pc:sldMkLst>
          <pc:docMk/>
          <pc:sldMk cId="2128380218" sldId="256"/>
        </pc:sldMkLst>
      </pc:sldChg>
      <pc:sldChg chg="del">
        <pc:chgData name="栂 香菜子" userId="d548599c-b0db-45a7-adae-2c24aec8e9f1" providerId="ADAL" clId="{4D18076D-8070-4CCB-A8CF-A1D349C405DA}" dt="2025-04-09T06:55:06.592" v="2" actId="47"/>
        <pc:sldMkLst>
          <pc:docMk/>
          <pc:sldMk cId="2909318985" sldId="257"/>
        </pc:sldMkLst>
      </pc:sldChg>
      <pc:sldChg chg="addSp delSp modSp add mod">
        <pc:chgData name="栂 香菜子" userId="d548599c-b0db-45a7-adae-2c24aec8e9f1" providerId="ADAL" clId="{4D18076D-8070-4CCB-A8CF-A1D349C405DA}" dt="2025-04-09T08:12:07.602" v="760" actId="1076"/>
        <pc:sldMkLst>
          <pc:docMk/>
          <pc:sldMk cId="858859875" sldId="2147483578"/>
        </pc:sldMkLst>
        <pc:spChg chg="add mod">
          <ac:chgData name="栂 香菜子" userId="d548599c-b0db-45a7-adae-2c24aec8e9f1" providerId="ADAL" clId="{4D18076D-8070-4CCB-A8CF-A1D349C405DA}" dt="2025-04-09T07:49:54.323" v="751" actId="14100"/>
          <ac:spMkLst>
            <pc:docMk/>
            <pc:sldMk cId="858859875" sldId="2147483578"/>
            <ac:spMk id="4" creationId="{28583448-6225-0F6D-7F54-9B3912C93E0F}"/>
          </ac:spMkLst>
        </pc:spChg>
        <pc:spChg chg="del">
          <ac:chgData name="栂 香菜子" userId="d548599c-b0db-45a7-adae-2c24aec8e9f1" providerId="ADAL" clId="{4D18076D-8070-4CCB-A8CF-A1D349C405DA}" dt="2025-04-09T07:02:32.404" v="9" actId="478"/>
          <ac:spMkLst>
            <pc:docMk/>
            <pc:sldMk cId="858859875" sldId="2147483578"/>
            <ac:spMk id="5" creationId="{EC93B648-F168-434D-B212-5B185F9B4F4B}"/>
          </ac:spMkLst>
        </pc:spChg>
        <pc:spChg chg="add del mod">
          <ac:chgData name="栂 香菜子" userId="d548599c-b0db-45a7-adae-2c24aec8e9f1" providerId="ADAL" clId="{4D18076D-8070-4CCB-A8CF-A1D349C405DA}" dt="2025-04-09T07:02:33.951" v="10" actId="478"/>
          <ac:spMkLst>
            <pc:docMk/>
            <pc:sldMk cId="858859875" sldId="2147483578"/>
            <ac:spMk id="7" creationId="{59B0EC78-BDEC-2321-F3E7-F2F9DF5BE735}"/>
          </ac:spMkLst>
        </pc:spChg>
        <pc:spChg chg="add del mod">
          <ac:chgData name="栂 香菜子" userId="d548599c-b0db-45a7-adae-2c24aec8e9f1" providerId="ADAL" clId="{4D18076D-8070-4CCB-A8CF-A1D349C405DA}" dt="2025-04-09T07:24:05.535" v="366"/>
          <ac:spMkLst>
            <pc:docMk/>
            <pc:sldMk cId="858859875" sldId="2147483578"/>
            <ac:spMk id="8" creationId="{83E026D8-4D1A-2914-1EF5-CB4558D5BF44}"/>
          </ac:spMkLst>
        </pc:spChg>
        <pc:spChg chg="add mod">
          <ac:chgData name="栂 香菜子" userId="d548599c-b0db-45a7-adae-2c24aec8e9f1" providerId="ADAL" clId="{4D18076D-8070-4CCB-A8CF-A1D349C405DA}" dt="2025-04-09T07:49:19.314" v="740" actId="14100"/>
          <ac:spMkLst>
            <pc:docMk/>
            <pc:sldMk cId="858859875" sldId="2147483578"/>
            <ac:spMk id="9" creationId="{36B1C2F3-3602-3B16-329D-0B05843D4296}"/>
          </ac:spMkLst>
        </pc:spChg>
        <pc:spChg chg="mod">
          <ac:chgData name="栂 香菜子" userId="d548599c-b0db-45a7-adae-2c24aec8e9f1" providerId="ADAL" clId="{4D18076D-8070-4CCB-A8CF-A1D349C405DA}" dt="2025-04-09T07:49:54.323" v="751" actId="14100"/>
          <ac:spMkLst>
            <pc:docMk/>
            <pc:sldMk cId="858859875" sldId="2147483578"/>
            <ac:spMk id="10" creationId="{BED3943C-8C7E-C804-1727-2D3B1AB71188}"/>
          </ac:spMkLst>
        </pc:spChg>
        <pc:spChg chg="mod">
          <ac:chgData name="栂 香菜子" userId="d548599c-b0db-45a7-adae-2c24aec8e9f1" providerId="ADAL" clId="{4D18076D-8070-4CCB-A8CF-A1D349C405DA}" dt="2025-04-09T07:50:12.066" v="754" actId="1076"/>
          <ac:spMkLst>
            <pc:docMk/>
            <pc:sldMk cId="858859875" sldId="2147483578"/>
            <ac:spMk id="11" creationId="{06C120C1-0722-83A8-3C1D-15D3910E39C2}"/>
          </ac:spMkLst>
        </pc:spChg>
        <pc:spChg chg="mod">
          <ac:chgData name="栂 香菜子" userId="d548599c-b0db-45a7-adae-2c24aec8e9f1" providerId="ADAL" clId="{4D18076D-8070-4CCB-A8CF-A1D349C405DA}" dt="2025-04-09T07:49:24.935" v="745" actId="20577"/>
          <ac:spMkLst>
            <pc:docMk/>
            <pc:sldMk cId="858859875" sldId="2147483578"/>
            <ac:spMk id="12" creationId="{548DBC52-5CDB-1B35-7CD0-2BCDB8B5763E}"/>
          </ac:spMkLst>
        </pc:spChg>
        <pc:spChg chg="del mod">
          <ac:chgData name="栂 香菜子" userId="d548599c-b0db-45a7-adae-2c24aec8e9f1" providerId="ADAL" clId="{4D18076D-8070-4CCB-A8CF-A1D349C405DA}" dt="2025-04-09T07:33:35.289" v="596" actId="478"/>
          <ac:spMkLst>
            <pc:docMk/>
            <pc:sldMk cId="858859875" sldId="2147483578"/>
            <ac:spMk id="13" creationId="{3E389884-8357-B913-0313-1B3F65E43123}"/>
          </ac:spMkLst>
        </pc:spChg>
        <pc:spChg chg="del mod">
          <ac:chgData name="栂 香菜子" userId="d548599c-b0db-45a7-adae-2c24aec8e9f1" providerId="ADAL" clId="{4D18076D-8070-4CCB-A8CF-A1D349C405DA}" dt="2025-04-09T07:48:57.105" v="734" actId="478"/>
          <ac:spMkLst>
            <pc:docMk/>
            <pc:sldMk cId="858859875" sldId="2147483578"/>
            <ac:spMk id="14" creationId="{7BA82D12-C54C-2D93-EFC3-C4464CB7929B}"/>
          </ac:spMkLst>
        </pc:spChg>
        <pc:spChg chg="mod">
          <ac:chgData name="栂 香菜子" userId="d548599c-b0db-45a7-adae-2c24aec8e9f1" providerId="ADAL" clId="{4D18076D-8070-4CCB-A8CF-A1D349C405DA}" dt="2025-04-09T07:49:33.423" v="746" actId="14100"/>
          <ac:spMkLst>
            <pc:docMk/>
            <pc:sldMk cId="858859875" sldId="2147483578"/>
            <ac:spMk id="15" creationId="{9E4D3EA0-D283-905A-A4DF-0325D6F2A2B4}"/>
          </ac:spMkLst>
        </pc:spChg>
        <pc:spChg chg="del mod">
          <ac:chgData name="栂 香菜子" userId="d548599c-b0db-45a7-adae-2c24aec8e9f1" providerId="ADAL" clId="{4D18076D-8070-4CCB-A8CF-A1D349C405DA}" dt="2025-04-09T07:48:59.445" v="737" actId="478"/>
          <ac:spMkLst>
            <pc:docMk/>
            <pc:sldMk cId="858859875" sldId="2147483578"/>
            <ac:spMk id="16" creationId="{F9AFF0A4-0A5C-D598-06AA-B35F517B5BBB}"/>
          </ac:spMkLst>
        </pc:spChg>
        <pc:spChg chg="del mod">
          <ac:chgData name="栂 香菜子" userId="d548599c-b0db-45a7-adae-2c24aec8e9f1" providerId="ADAL" clId="{4D18076D-8070-4CCB-A8CF-A1D349C405DA}" dt="2025-04-09T07:48:57.105" v="736"/>
          <ac:spMkLst>
            <pc:docMk/>
            <pc:sldMk cId="858859875" sldId="2147483578"/>
            <ac:spMk id="17" creationId="{7693546A-6B53-2E8E-4649-3A3318BEBEB7}"/>
          </ac:spMkLst>
        </pc:spChg>
        <pc:spChg chg="mod">
          <ac:chgData name="栂 香菜子" userId="d548599c-b0db-45a7-adae-2c24aec8e9f1" providerId="ADAL" clId="{4D18076D-8070-4CCB-A8CF-A1D349C405DA}" dt="2025-04-09T08:12:07.602" v="760" actId="1076"/>
          <ac:spMkLst>
            <pc:docMk/>
            <pc:sldMk cId="858859875" sldId="2147483578"/>
            <ac:spMk id="18" creationId="{9A531949-6571-7A04-1A77-3FCAA2E3B9C3}"/>
          </ac:spMkLst>
        </pc:spChg>
        <pc:spChg chg="mod">
          <ac:chgData name="栂 香菜子" userId="d548599c-b0db-45a7-adae-2c24aec8e9f1" providerId="ADAL" clId="{4D18076D-8070-4CCB-A8CF-A1D349C405DA}" dt="2025-04-09T08:11:03.059" v="755" actId="20577"/>
          <ac:spMkLst>
            <pc:docMk/>
            <pc:sldMk cId="858859875" sldId="2147483578"/>
            <ac:spMk id="19" creationId="{5F294C3E-5CBF-D04F-F54A-103D30F2D328}"/>
          </ac:spMkLst>
        </pc:spChg>
        <pc:spChg chg="mod">
          <ac:chgData name="栂 香菜子" userId="d548599c-b0db-45a7-adae-2c24aec8e9f1" providerId="ADAL" clId="{4D18076D-8070-4CCB-A8CF-A1D349C405DA}" dt="2025-04-09T07:50:05.438" v="753" actId="14100"/>
          <ac:spMkLst>
            <pc:docMk/>
            <pc:sldMk cId="858859875" sldId="2147483578"/>
            <ac:spMk id="20" creationId="{26ADC5C5-E2CC-A9DB-149E-FF76E80D27FF}"/>
          </ac:spMkLst>
        </pc:spChg>
        <pc:spChg chg="del mod">
          <ac:chgData name="栂 香菜子" userId="d548599c-b0db-45a7-adae-2c24aec8e9f1" providerId="ADAL" clId="{4D18076D-8070-4CCB-A8CF-A1D349C405DA}" dt="2025-04-09T07:02:36.494" v="11" actId="478"/>
          <ac:spMkLst>
            <pc:docMk/>
            <pc:sldMk cId="858859875" sldId="2147483578"/>
            <ac:spMk id="21" creationId="{5DC16176-E943-58AD-EEF4-E457DBBAF35F}"/>
          </ac:spMkLst>
        </pc:spChg>
      </pc:sldChg>
      <pc:sldChg chg="new del">
        <pc:chgData name="栂 香菜子" userId="d548599c-b0db-45a7-adae-2c24aec8e9f1" providerId="ADAL" clId="{4D18076D-8070-4CCB-A8CF-A1D349C405DA}" dt="2025-04-09T06:55:13.089" v="4" actId="47"/>
        <pc:sldMkLst>
          <pc:docMk/>
          <pc:sldMk cId="1877064099" sldId="2147483579"/>
        </pc:sldMkLst>
      </pc:sldChg>
    </pc:docChg>
  </pc:docChgLst>
  <pc:docChgLst>
    <pc:chgData name="水口 怜斉" userId="c410d6b8-54d1-4800-86da-cd02eb61023d" providerId="ADAL" clId="{858B59C9-1B70-4FEF-9580-B80BAFFAB32A}"/>
    <pc:docChg chg="undo custSel modSld">
      <pc:chgData name="水口 怜斉" userId="c410d6b8-54d1-4800-86da-cd02eb61023d" providerId="ADAL" clId="{858B59C9-1B70-4FEF-9580-B80BAFFAB32A}" dt="2025-04-21T13:53:36.740" v="403" actId="14100"/>
      <pc:docMkLst>
        <pc:docMk/>
      </pc:docMkLst>
      <pc:sldChg chg="addSp delSp modSp mod">
        <pc:chgData name="水口 怜斉" userId="c410d6b8-54d1-4800-86da-cd02eb61023d" providerId="ADAL" clId="{858B59C9-1B70-4FEF-9580-B80BAFFAB32A}" dt="2025-04-21T13:53:36.740" v="403" actId="14100"/>
        <pc:sldMkLst>
          <pc:docMk/>
          <pc:sldMk cId="1251305966" sldId="2147483580"/>
        </pc:sldMkLst>
        <pc:spChg chg="add mod">
          <ac:chgData name="水口 怜斉" userId="c410d6b8-54d1-4800-86da-cd02eb61023d" providerId="ADAL" clId="{858B59C9-1B70-4FEF-9580-B80BAFFAB32A}" dt="2025-04-21T13:52:19" v="387" actId="14100"/>
          <ac:spMkLst>
            <pc:docMk/>
            <pc:sldMk cId="1251305966" sldId="2147483580"/>
            <ac:spMk id="3" creationId="{8F9A52F3-5352-5616-7D82-2A89796BA36F}"/>
          </ac:spMkLst>
        </pc:spChg>
        <pc:spChg chg="add mod">
          <ac:chgData name="水口 怜斉" userId="c410d6b8-54d1-4800-86da-cd02eb61023d" providerId="ADAL" clId="{858B59C9-1B70-4FEF-9580-B80BAFFAB32A}" dt="2025-04-21T13:47:33.783" v="207"/>
          <ac:spMkLst>
            <pc:docMk/>
            <pc:sldMk cId="1251305966" sldId="2147483580"/>
            <ac:spMk id="4" creationId="{BE2CEA28-4C85-0EB7-BA19-B79C3AE5D0B3}"/>
          </ac:spMkLst>
        </pc:spChg>
        <pc:spChg chg="add mod">
          <ac:chgData name="水口 怜斉" userId="c410d6b8-54d1-4800-86da-cd02eb61023d" providerId="ADAL" clId="{858B59C9-1B70-4FEF-9580-B80BAFFAB32A}" dt="2025-04-21T13:47:33.783" v="207"/>
          <ac:spMkLst>
            <pc:docMk/>
            <pc:sldMk cId="1251305966" sldId="2147483580"/>
            <ac:spMk id="5" creationId="{8CF28DEA-6D24-17E2-06A5-4DB47BEB33E1}"/>
          </ac:spMkLst>
        </pc:spChg>
        <pc:spChg chg="add mod">
          <ac:chgData name="水口 怜斉" userId="c410d6b8-54d1-4800-86da-cd02eb61023d" providerId="ADAL" clId="{858B59C9-1B70-4FEF-9580-B80BAFFAB32A}" dt="2025-04-21T13:47:33.783" v="207"/>
          <ac:spMkLst>
            <pc:docMk/>
            <pc:sldMk cId="1251305966" sldId="2147483580"/>
            <ac:spMk id="6" creationId="{BB6AE10D-175A-D4B6-9785-6BEF017D86FB}"/>
          </ac:spMkLst>
        </pc:spChg>
        <pc:spChg chg="add mod">
          <ac:chgData name="水口 怜斉" userId="c410d6b8-54d1-4800-86da-cd02eb61023d" providerId="ADAL" clId="{858B59C9-1B70-4FEF-9580-B80BAFFAB32A}" dt="2025-04-21T13:47:33.783" v="207"/>
          <ac:spMkLst>
            <pc:docMk/>
            <pc:sldMk cId="1251305966" sldId="2147483580"/>
            <ac:spMk id="7" creationId="{D49EE0A1-5869-700C-0701-053A7B0A2989}"/>
          </ac:spMkLst>
        </pc:spChg>
        <pc:spChg chg="add mod">
          <ac:chgData name="水口 怜斉" userId="c410d6b8-54d1-4800-86da-cd02eb61023d" providerId="ADAL" clId="{858B59C9-1B70-4FEF-9580-B80BAFFAB32A}" dt="2025-04-21T13:47:33.783" v="207"/>
          <ac:spMkLst>
            <pc:docMk/>
            <pc:sldMk cId="1251305966" sldId="2147483580"/>
            <ac:spMk id="8" creationId="{E8C02D24-B21A-A3AD-F35D-CC4D9F73914B}"/>
          </ac:spMkLst>
        </pc:spChg>
        <pc:spChg chg="mod">
          <ac:chgData name="水口 怜斉" userId="c410d6b8-54d1-4800-86da-cd02eb61023d" providerId="ADAL" clId="{858B59C9-1B70-4FEF-9580-B80BAFFAB32A}" dt="2025-04-21T13:47:42.228" v="221" actId="20577"/>
          <ac:spMkLst>
            <pc:docMk/>
            <pc:sldMk cId="1251305966" sldId="2147483580"/>
            <ac:spMk id="14" creationId="{EB79FCC1-48F1-5D85-20B2-653F868E5C18}"/>
          </ac:spMkLst>
        </pc:spChg>
        <pc:spChg chg="mod">
          <ac:chgData name="水口 怜斉" userId="c410d6b8-54d1-4800-86da-cd02eb61023d" providerId="ADAL" clId="{858B59C9-1B70-4FEF-9580-B80BAFFAB32A}" dt="2025-04-21T13:50:11.620" v="309" actId="20577"/>
          <ac:spMkLst>
            <pc:docMk/>
            <pc:sldMk cId="1251305966" sldId="2147483580"/>
            <ac:spMk id="15" creationId="{2066E539-C6E7-81DA-47F0-D82EBE41364E}"/>
          </ac:spMkLst>
        </pc:spChg>
        <pc:spChg chg="mod">
          <ac:chgData name="水口 怜斉" userId="c410d6b8-54d1-4800-86da-cd02eb61023d" providerId="ADAL" clId="{858B59C9-1B70-4FEF-9580-B80BAFFAB32A}" dt="2025-04-21T13:47:49.367" v="240" actId="20577"/>
          <ac:spMkLst>
            <pc:docMk/>
            <pc:sldMk cId="1251305966" sldId="2147483580"/>
            <ac:spMk id="18" creationId="{84EC68F1-7BF4-6348-5186-3C253F9B1B09}"/>
          </ac:spMkLst>
        </pc:spChg>
        <pc:spChg chg="mod">
          <ac:chgData name="水口 怜斉" userId="c410d6b8-54d1-4800-86da-cd02eb61023d" providerId="ADAL" clId="{858B59C9-1B70-4FEF-9580-B80BAFFAB32A}" dt="2025-04-21T13:50:21.370" v="338" actId="20577"/>
          <ac:spMkLst>
            <pc:docMk/>
            <pc:sldMk cId="1251305966" sldId="2147483580"/>
            <ac:spMk id="19" creationId="{1F1F8130-0529-7280-02B7-A0EBA08247F9}"/>
          </ac:spMkLst>
        </pc:spChg>
        <pc:spChg chg="mod">
          <ac:chgData name="水口 怜斉" userId="c410d6b8-54d1-4800-86da-cd02eb61023d" providerId="ADAL" clId="{858B59C9-1B70-4FEF-9580-B80BAFFAB32A}" dt="2025-04-21T13:53:36.740" v="403" actId="14100"/>
          <ac:spMkLst>
            <pc:docMk/>
            <pc:sldMk cId="1251305966" sldId="2147483580"/>
            <ac:spMk id="26" creationId="{D50D7D47-3D05-4C31-B764-77362604E62D}"/>
          </ac:spMkLst>
        </pc:spChg>
        <pc:spChg chg="mod">
          <ac:chgData name="水口 怜斉" userId="c410d6b8-54d1-4800-86da-cd02eb61023d" providerId="ADAL" clId="{858B59C9-1B70-4FEF-9580-B80BAFFAB32A}" dt="2025-04-21T13:47:57.092" v="256" actId="20577"/>
          <ac:spMkLst>
            <pc:docMk/>
            <pc:sldMk cId="1251305966" sldId="2147483580"/>
            <ac:spMk id="28" creationId="{5CFB30F1-CC71-E341-1F1D-B4319B49181E}"/>
          </ac:spMkLst>
        </pc:spChg>
        <pc:spChg chg="mod">
          <ac:chgData name="水口 怜斉" userId="c410d6b8-54d1-4800-86da-cd02eb61023d" providerId="ADAL" clId="{858B59C9-1B70-4FEF-9580-B80BAFFAB32A}" dt="2025-04-21T13:49:57.745" v="270" actId="20577"/>
          <ac:spMkLst>
            <pc:docMk/>
            <pc:sldMk cId="1251305966" sldId="2147483580"/>
            <ac:spMk id="29" creationId="{B451EAD8-474E-703D-D833-F1E501F9C5D2}"/>
          </ac:spMkLst>
        </pc:spChg>
        <pc:spChg chg="mod">
          <ac:chgData name="水口 怜斉" userId="c410d6b8-54d1-4800-86da-cd02eb61023d" providerId="ADAL" clId="{858B59C9-1B70-4FEF-9580-B80BAFFAB32A}" dt="2025-04-21T13:50:15.891" v="322" actId="20577"/>
          <ac:spMkLst>
            <pc:docMk/>
            <pc:sldMk cId="1251305966" sldId="2147483580"/>
            <ac:spMk id="30" creationId="{11509A80-F252-52F9-27F5-C43DF6159A0D}"/>
          </ac:spMkLst>
        </pc:spChg>
        <pc:spChg chg="mod">
          <ac:chgData name="水口 怜斉" userId="c410d6b8-54d1-4800-86da-cd02eb61023d" providerId="ADAL" clId="{858B59C9-1B70-4FEF-9580-B80BAFFAB32A}" dt="2025-04-21T13:50:27.940" v="351" actId="20577"/>
          <ac:spMkLst>
            <pc:docMk/>
            <pc:sldMk cId="1251305966" sldId="2147483580"/>
            <ac:spMk id="33" creationId="{A58C2F0D-AC0A-A2FD-76BE-32FC85414985}"/>
          </ac:spMkLst>
        </pc:spChg>
        <pc:spChg chg="mod">
          <ac:chgData name="水口 怜斉" userId="c410d6b8-54d1-4800-86da-cd02eb61023d" providerId="ADAL" clId="{858B59C9-1B70-4FEF-9580-B80BAFFAB32A}" dt="2025-04-21T13:52:03.236" v="371" actId="1076"/>
          <ac:spMkLst>
            <pc:docMk/>
            <pc:sldMk cId="1251305966" sldId="2147483580"/>
            <ac:spMk id="35" creationId="{37057FB7-BD9D-772E-2F41-B3AB56552A53}"/>
          </ac:spMkLst>
        </pc:spChg>
        <pc:spChg chg="del">
          <ac:chgData name="水口 怜斉" userId="c410d6b8-54d1-4800-86da-cd02eb61023d" providerId="ADAL" clId="{858B59C9-1B70-4FEF-9580-B80BAFFAB32A}" dt="2025-04-21T13:47:33.105" v="206" actId="478"/>
          <ac:spMkLst>
            <pc:docMk/>
            <pc:sldMk cId="1251305966" sldId="2147483580"/>
            <ac:spMk id="66" creationId="{4FB2E3FE-2ED2-A745-3EFA-2DB0365C195F}"/>
          </ac:spMkLst>
        </pc:spChg>
        <pc:spChg chg="del">
          <ac:chgData name="水口 怜斉" userId="c410d6b8-54d1-4800-86da-cd02eb61023d" providerId="ADAL" clId="{858B59C9-1B70-4FEF-9580-B80BAFFAB32A}" dt="2025-04-21T13:47:33.105" v="206" actId="478"/>
          <ac:spMkLst>
            <pc:docMk/>
            <pc:sldMk cId="1251305966" sldId="2147483580"/>
            <ac:spMk id="69" creationId="{86B4E92B-8104-748A-A67C-EAA605264FBB}"/>
          </ac:spMkLst>
        </pc:spChg>
        <pc:spChg chg="del">
          <ac:chgData name="水口 怜斉" userId="c410d6b8-54d1-4800-86da-cd02eb61023d" providerId="ADAL" clId="{858B59C9-1B70-4FEF-9580-B80BAFFAB32A}" dt="2025-04-21T13:47:33.105" v="206" actId="478"/>
          <ac:spMkLst>
            <pc:docMk/>
            <pc:sldMk cId="1251305966" sldId="2147483580"/>
            <ac:spMk id="72" creationId="{FE6695D2-B1AE-432E-DBA0-B2B0CE12CE8E}"/>
          </ac:spMkLst>
        </pc:spChg>
        <pc:spChg chg="del">
          <ac:chgData name="水口 怜斉" userId="c410d6b8-54d1-4800-86da-cd02eb61023d" providerId="ADAL" clId="{858B59C9-1B70-4FEF-9580-B80BAFFAB32A}" dt="2025-04-21T13:47:33.105" v="206" actId="478"/>
          <ac:spMkLst>
            <pc:docMk/>
            <pc:sldMk cId="1251305966" sldId="2147483580"/>
            <ac:spMk id="73" creationId="{6D25B16B-5F98-DA27-DE15-ABA52C04C783}"/>
          </ac:spMkLst>
        </pc:spChg>
        <pc:spChg chg="del">
          <ac:chgData name="水口 怜斉" userId="c410d6b8-54d1-4800-86da-cd02eb61023d" providerId="ADAL" clId="{858B59C9-1B70-4FEF-9580-B80BAFFAB32A}" dt="2025-04-21T13:47:33.105" v="206" actId="478"/>
          <ac:spMkLst>
            <pc:docMk/>
            <pc:sldMk cId="1251305966" sldId="2147483580"/>
            <ac:spMk id="74" creationId="{E3D6100E-D45E-7ED7-8FE8-61380788EB96}"/>
          </ac:spMkLst>
        </pc:spChg>
        <pc:spChg chg="mod">
          <ac:chgData name="水口 怜斉" userId="c410d6b8-54d1-4800-86da-cd02eb61023d" providerId="ADAL" clId="{858B59C9-1B70-4FEF-9580-B80BAFFAB32A}" dt="2025-04-21T13:53:32.995" v="402" actId="14100"/>
          <ac:spMkLst>
            <pc:docMk/>
            <pc:sldMk cId="1251305966" sldId="2147483580"/>
            <ac:spMk id="99" creationId="{0CEBB34C-3399-E8BB-C4EC-CB331A63C67F}"/>
          </ac:spMkLst>
        </pc:spChg>
        <pc:cxnChg chg="add mod">
          <ac:chgData name="水口 怜斉" userId="c410d6b8-54d1-4800-86da-cd02eb61023d" providerId="ADAL" clId="{858B59C9-1B70-4FEF-9580-B80BAFFAB32A}" dt="2025-04-21T13:50:48.377" v="356" actId="14100"/>
          <ac:cxnSpMkLst>
            <pc:docMk/>
            <pc:sldMk cId="1251305966" sldId="2147483580"/>
            <ac:cxnSpMk id="9" creationId="{ECFCE76C-DB9F-7BC6-3371-8816CF650538}"/>
          </ac:cxnSpMkLst>
        </pc:cxnChg>
        <pc:cxnChg chg="add mod">
          <ac:chgData name="水口 怜斉" userId="c410d6b8-54d1-4800-86da-cd02eb61023d" providerId="ADAL" clId="{858B59C9-1B70-4FEF-9580-B80BAFFAB32A}" dt="2025-04-21T13:52:31.901" v="391" actId="14100"/>
          <ac:cxnSpMkLst>
            <pc:docMk/>
            <pc:sldMk cId="1251305966" sldId="2147483580"/>
            <ac:cxnSpMk id="37" creationId="{3F20CFC8-E984-1C47-6056-44A2D47093AC}"/>
          </ac:cxnSpMkLst>
        </pc:cxnChg>
        <pc:cxnChg chg="add mod">
          <ac:chgData name="水口 怜斉" userId="c410d6b8-54d1-4800-86da-cd02eb61023d" providerId="ADAL" clId="{858B59C9-1B70-4FEF-9580-B80BAFFAB32A}" dt="2025-04-21T13:52:42.686" v="394" actId="14100"/>
          <ac:cxnSpMkLst>
            <pc:docMk/>
            <pc:sldMk cId="1251305966" sldId="2147483580"/>
            <ac:cxnSpMk id="47" creationId="{139E8E2C-5209-7463-DFEC-99FAB60445EB}"/>
          </ac:cxnSpMkLst>
        </pc:cxnChg>
        <pc:cxnChg chg="add mod">
          <ac:chgData name="水口 怜斉" userId="c410d6b8-54d1-4800-86da-cd02eb61023d" providerId="ADAL" clId="{858B59C9-1B70-4FEF-9580-B80BAFFAB32A}" dt="2025-04-21T13:52:55.670" v="398" actId="14100"/>
          <ac:cxnSpMkLst>
            <pc:docMk/>
            <pc:sldMk cId="1251305966" sldId="2147483580"/>
            <ac:cxnSpMk id="50" creationId="{CB17ADCF-844B-E44C-2E23-43E213222B51}"/>
          </ac:cxnSpMkLst>
        </pc:cxnChg>
        <pc:cxnChg chg="add mod">
          <ac:chgData name="水口 怜斉" userId="c410d6b8-54d1-4800-86da-cd02eb61023d" providerId="ADAL" clId="{858B59C9-1B70-4FEF-9580-B80BAFFAB32A}" dt="2025-04-21T13:53:04.900" v="401" actId="14100"/>
          <ac:cxnSpMkLst>
            <pc:docMk/>
            <pc:sldMk cId="1251305966" sldId="2147483580"/>
            <ac:cxnSpMk id="54" creationId="{7A20B0B9-F033-248B-F925-C7313233DEF7}"/>
          </ac:cxnSpMkLst>
        </pc:cxnChg>
        <pc:cxnChg chg="mod">
          <ac:chgData name="水口 怜斉" userId="c410d6b8-54d1-4800-86da-cd02eb61023d" providerId="ADAL" clId="{858B59C9-1B70-4FEF-9580-B80BAFFAB32A}" dt="2025-04-21T13:51:09.887" v="359" actId="14100"/>
          <ac:cxnSpMkLst>
            <pc:docMk/>
            <pc:sldMk cId="1251305966" sldId="2147483580"/>
            <ac:cxnSpMk id="57" creationId="{47B14672-9797-E708-AA3D-0293B9036083}"/>
          </ac:cxnSpMkLst>
        </pc:cxnChg>
        <pc:cxnChg chg="mod">
          <ac:chgData name="水口 怜斉" userId="c410d6b8-54d1-4800-86da-cd02eb61023d" providerId="ADAL" clId="{858B59C9-1B70-4FEF-9580-B80BAFFAB32A}" dt="2025-04-21T13:52:03.236" v="371" actId="1076"/>
          <ac:cxnSpMkLst>
            <pc:docMk/>
            <pc:sldMk cId="1251305966" sldId="2147483580"/>
            <ac:cxnSpMk id="60" creationId="{30EA045D-3DDE-EA44-E756-BFE215D3BAE1}"/>
          </ac:cxnSpMkLst>
        </pc:cxnChg>
        <pc:cxnChg chg="mod">
          <ac:chgData name="水口 怜斉" userId="c410d6b8-54d1-4800-86da-cd02eb61023d" providerId="ADAL" clId="{858B59C9-1B70-4FEF-9580-B80BAFFAB32A}" dt="2025-04-21T13:52:25.322" v="388" actId="14100"/>
          <ac:cxnSpMkLst>
            <pc:docMk/>
            <pc:sldMk cId="1251305966" sldId="2147483580"/>
            <ac:cxnSpMk id="63" creationId="{2758D0C9-51E6-DD54-35AB-6E4015061B76}"/>
          </ac:cxnSpMkLst>
        </pc:cxnChg>
        <pc:cxnChg chg="mod">
          <ac:chgData name="水口 怜斉" userId="c410d6b8-54d1-4800-86da-cd02eb61023d" providerId="ADAL" clId="{858B59C9-1B70-4FEF-9580-B80BAFFAB32A}" dt="2025-04-21T13:53:32.995" v="402" actId="14100"/>
          <ac:cxnSpMkLst>
            <pc:docMk/>
            <pc:sldMk cId="1251305966" sldId="2147483580"/>
            <ac:cxnSpMk id="100" creationId="{2C51F3C4-8EA0-3C68-9D89-AAAFC2A5C9E8}"/>
          </ac:cxnSpMkLst>
        </pc:cxnChg>
      </pc:sldChg>
      <pc:sldChg chg="modSp mod">
        <pc:chgData name="水口 怜斉" userId="c410d6b8-54d1-4800-86da-cd02eb61023d" providerId="ADAL" clId="{858B59C9-1B70-4FEF-9580-B80BAFFAB32A}" dt="2025-04-21T13:51:45.214" v="369" actId="14100"/>
        <pc:sldMkLst>
          <pc:docMk/>
          <pc:sldMk cId="2554906322" sldId="2147483581"/>
        </pc:sldMkLst>
        <pc:cxnChg chg="mod">
          <ac:chgData name="水口 怜斉" userId="c410d6b8-54d1-4800-86da-cd02eb61023d" providerId="ADAL" clId="{858B59C9-1B70-4FEF-9580-B80BAFFAB32A}" dt="2025-04-21T13:51:21.524" v="361" actId="14100"/>
          <ac:cxnSpMkLst>
            <pc:docMk/>
            <pc:sldMk cId="2554906322" sldId="2147483581"/>
            <ac:cxnSpMk id="7" creationId="{8F968D54-3D53-1A25-BA68-492696EDEA14}"/>
          </ac:cxnSpMkLst>
        </pc:cxnChg>
        <pc:cxnChg chg="mod">
          <ac:chgData name="水口 怜斉" userId="c410d6b8-54d1-4800-86da-cd02eb61023d" providerId="ADAL" clId="{858B59C9-1B70-4FEF-9580-B80BAFFAB32A}" dt="2025-04-21T13:51:45.214" v="369" actId="14100"/>
          <ac:cxnSpMkLst>
            <pc:docMk/>
            <pc:sldMk cId="2554906322" sldId="2147483581"/>
            <ac:cxnSpMk id="11" creationId="{DF61AAF6-9210-4A1A-4EF2-7F6BBD586429}"/>
          </ac:cxnSpMkLst>
        </pc:cxnChg>
        <pc:cxnChg chg="mod">
          <ac:chgData name="水口 怜斉" userId="c410d6b8-54d1-4800-86da-cd02eb61023d" providerId="ADAL" clId="{858B59C9-1B70-4FEF-9580-B80BAFFAB32A}" dt="2025-04-21T13:51:24.349" v="362" actId="14100"/>
          <ac:cxnSpMkLst>
            <pc:docMk/>
            <pc:sldMk cId="2554906322" sldId="2147483581"/>
            <ac:cxnSpMk id="27" creationId="{934C8672-524C-A2B0-7116-13CE579DCD83}"/>
          </ac:cxnSpMkLst>
        </pc:cxnChg>
        <pc:cxnChg chg="mod">
          <ac:chgData name="水口 怜斉" userId="c410d6b8-54d1-4800-86da-cd02eb61023d" providerId="ADAL" clId="{858B59C9-1B70-4FEF-9580-B80BAFFAB32A}" dt="2025-04-21T13:51:27.012" v="363" actId="14100"/>
          <ac:cxnSpMkLst>
            <pc:docMk/>
            <pc:sldMk cId="2554906322" sldId="2147483581"/>
            <ac:cxnSpMk id="43" creationId="{45A643B8-1F99-94B9-CFF4-700693BF39C4}"/>
          </ac:cxnSpMkLst>
        </pc:cxnChg>
        <pc:cxnChg chg="mod">
          <ac:chgData name="水口 怜斉" userId="c410d6b8-54d1-4800-86da-cd02eb61023d" providerId="ADAL" clId="{858B59C9-1B70-4FEF-9580-B80BAFFAB32A}" dt="2025-04-21T13:51:35.059" v="367" actId="14100"/>
          <ac:cxnSpMkLst>
            <pc:docMk/>
            <pc:sldMk cId="2554906322" sldId="2147483581"/>
            <ac:cxnSpMk id="54" creationId="{C2B64188-87A5-E90E-BF67-7A19E6B96FAD}"/>
          </ac:cxnSpMkLst>
        </pc:cxnChg>
        <pc:cxnChg chg="mod">
          <ac:chgData name="水口 怜斉" userId="c410d6b8-54d1-4800-86da-cd02eb61023d" providerId="ADAL" clId="{858B59C9-1B70-4FEF-9580-B80BAFFAB32A}" dt="2025-04-21T13:51:40.211" v="368" actId="14100"/>
          <ac:cxnSpMkLst>
            <pc:docMk/>
            <pc:sldMk cId="2554906322" sldId="2147483581"/>
            <ac:cxnSpMk id="64" creationId="{9C4FFFA7-DE48-13D6-6292-89C86CE51541}"/>
          </ac:cxnSpMkLst>
        </pc:cxnChg>
        <pc:cxnChg chg="mod">
          <ac:chgData name="水口 怜斉" userId="c410d6b8-54d1-4800-86da-cd02eb61023d" providerId="ADAL" clId="{858B59C9-1B70-4FEF-9580-B80BAFFAB32A}" dt="2025-04-21T13:51:31.588" v="366" actId="14100"/>
          <ac:cxnSpMkLst>
            <pc:docMk/>
            <pc:sldMk cId="2554906322" sldId="2147483581"/>
            <ac:cxnSpMk id="82" creationId="{63B9C6EE-E193-B524-1AEB-1E8B730FD41D}"/>
          </ac:cxnSpMkLst>
        </pc:cxnChg>
      </pc:sldChg>
    </pc:docChg>
  </pc:docChgLst>
  <pc:docChgLst>
    <pc:chgData name="栂 香菜子" userId="S::toga-kanako@meti.go.jp::d548599c-b0db-45a7-adae-2c24aec8e9f1" providerId="AD" clId="Web-{83CDCA25-C912-5A5A-FA97-6CBDC2AB05D5}"/>
    <pc:docChg chg="addSld">
      <pc:chgData name="栂 香菜子" userId="S::toga-kanako@meti.go.jp::d548599c-b0db-45a7-adae-2c24aec8e9f1" providerId="AD" clId="Web-{83CDCA25-C912-5A5A-FA97-6CBDC2AB05D5}" dt="2025-04-09T06:54:36.425" v="0"/>
      <pc:docMkLst>
        <pc:docMk/>
      </pc:docMkLst>
      <pc:sldChg chg="new">
        <pc:chgData name="栂 香菜子" userId="S::toga-kanako@meti.go.jp::d548599c-b0db-45a7-adae-2c24aec8e9f1" providerId="AD" clId="Web-{83CDCA25-C912-5A5A-FA97-6CBDC2AB05D5}" dt="2025-04-09T06:54:36.425" v="0"/>
        <pc:sldMkLst>
          <pc:docMk/>
          <pc:sldMk cId="2909318985" sldId="257"/>
        </pc:sldMkLst>
      </pc:sldChg>
    </pc:docChg>
  </pc:docChgLst>
  <pc:docChgLst>
    <pc:chgData name="栂 香菜子" userId="d548599c-b0db-45a7-adae-2c24aec8e9f1" providerId="ADAL" clId="{5C4D3329-168C-420B-957D-B6F5625CE2DF}"/>
    <pc:docChg chg="undo custSel addSld delSld modSld">
      <pc:chgData name="栂 香菜子" userId="d548599c-b0db-45a7-adae-2c24aec8e9f1" providerId="ADAL" clId="{5C4D3329-168C-420B-957D-B6F5625CE2DF}" dt="2025-04-18T07:59:20.302" v="712" actId="14100"/>
      <pc:docMkLst>
        <pc:docMk/>
      </pc:docMkLst>
      <pc:sldChg chg="modSp mod">
        <pc:chgData name="栂 香菜子" userId="d548599c-b0db-45a7-adae-2c24aec8e9f1" providerId="ADAL" clId="{5C4D3329-168C-420B-957D-B6F5625CE2DF}" dt="2025-04-16T10:01:09.293" v="75" actId="6549"/>
        <pc:sldMkLst>
          <pc:docMk/>
          <pc:sldMk cId="858859875" sldId="2147483578"/>
        </pc:sldMkLst>
        <pc:spChg chg="mod">
          <ac:chgData name="栂 香菜子" userId="d548599c-b0db-45a7-adae-2c24aec8e9f1" providerId="ADAL" clId="{5C4D3329-168C-420B-957D-B6F5625CE2DF}" dt="2025-04-14T03:59:34.620" v="9" actId="1035"/>
          <ac:spMkLst>
            <pc:docMk/>
            <pc:sldMk cId="858859875" sldId="2147483578"/>
            <ac:spMk id="4" creationId="{28583448-6225-0F6D-7F54-9B3912C93E0F}"/>
          </ac:spMkLst>
        </pc:spChg>
        <pc:spChg chg="mod">
          <ac:chgData name="栂 香菜子" userId="d548599c-b0db-45a7-adae-2c24aec8e9f1" providerId="ADAL" clId="{5C4D3329-168C-420B-957D-B6F5625CE2DF}" dt="2025-04-14T03:59:17.750" v="0" actId="207"/>
          <ac:spMkLst>
            <pc:docMk/>
            <pc:sldMk cId="858859875" sldId="2147483578"/>
            <ac:spMk id="5" creationId="{0D42DF0A-60BD-EB56-6F1F-988FA0C6DAF7}"/>
          </ac:spMkLst>
        </pc:spChg>
        <pc:spChg chg="mod">
          <ac:chgData name="栂 香菜子" userId="d548599c-b0db-45a7-adae-2c24aec8e9f1" providerId="ADAL" clId="{5C4D3329-168C-420B-957D-B6F5625CE2DF}" dt="2025-04-14T03:59:17.750" v="0" actId="207"/>
          <ac:spMkLst>
            <pc:docMk/>
            <pc:sldMk cId="858859875" sldId="2147483578"/>
            <ac:spMk id="6" creationId="{27D97720-A7F7-CB50-EE36-19EF30CA0AC9}"/>
          </ac:spMkLst>
        </pc:spChg>
        <pc:spChg chg="mod">
          <ac:chgData name="栂 香菜子" userId="d548599c-b0db-45a7-adae-2c24aec8e9f1" providerId="ADAL" clId="{5C4D3329-168C-420B-957D-B6F5625CE2DF}" dt="2025-04-14T03:59:17.750" v="0" actId="207"/>
          <ac:spMkLst>
            <pc:docMk/>
            <pc:sldMk cId="858859875" sldId="2147483578"/>
            <ac:spMk id="7" creationId="{EB7B7B93-DCE8-A9AD-3461-00CA4CCDAC0C}"/>
          </ac:spMkLst>
        </pc:spChg>
        <pc:spChg chg="mod">
          <ac:chgData name="栂 香菜子" userId="d548599c-b0db-45a7-adae-2c24aec8e9f1" providerId="ADAL" clId="{5C4D3329-168C-420B-957D-B6F5625CE2DF}" dt="2025-04-14T03:59:17.750" v="0" actId="207"/>
          <ac:spMkLst>
            <pc:docMk/>
            <pc:sldMk cId="858859875" sldId="2147483578"/>
            <ac:spMk id="8" creationId="{09861C2C-BCD0-02E9-DE17-5A8AD63A2DD5}"/>
          </ac:spMkLst>
        </pc:spChg>
        <pc:spChg chg="mod">
          <ac:chgData name="栂 香菜子" userId="d548599c-b0db-45a7-adae-2c24aec8e9f1" providerId="ADAL" clId="{5C4D3329-168C-420B-957D-B6F5625CE2DF}" dt="2025-04-14T03:59:44.297" v="19" actId="1035"/>
          <ac:spMkLst>
            <pc:docMk/>
            <pc:sldMk cId="858859875" sldId="2147483578"/>
            <ac:spMk id="9" creationId="{36B1C2F3-3602-3B16-329D-0B05843D4296}"/>
          </ac:spMkLst>
        </pc:spChg>
        <pc:spChg chg="mod">
          <ac:chgData name="栂 香菜子" userId="d548599c-b0db-45a7-adae-2c24aec8e9f1" providerId="ADAL" clId="{5C4D3329-168C-420B-957D-B6F5625CE2DF}" dt="2025-04-14T03:59:34.620" v="9" actId="1035"/>
          <ac:spMkLst>
            <pc:docMk/>
            <pc:sldMk cId="858859875" sldId="2147483578"/>
            <ac:spMk id="10" creationId="{BED3943C-8C7E-C804-1727-2D3B1AB71188}"/>
          </ac:spMkLst>
        </pc:spChg>
        <pc:spChg chg="mod">
          <ac:chgData name="栂 香菜子" userId="d548599c-b0db-45a7-adae-2c24aec8e9f1" providerId="ADAL" clId="{5C4D3329-168C-420B-957D-B6F5625CE2DF}" dt="2025-04-14T03:59:34.620" v="9" actId="1035"/>
          <ac:spMkLst>
            <pc:docMk/>
            <pc:sldMk cId="858859875" sldId="2147483578"/>
            <ac:spMk id="11" creationId="{06C120C1-0722-83A8-3C1D-15D3910E39C2}"/>
          </ac:spMkLst>
        </pc:spChg>
        <pc:spChg chg="mod">
          <ac:chgData name="栂 香菜子" userId="d548599c-b0db-45a7-adae-2c24aec8e9f1" providerId="ADAL" clId="{5C4D3329-168C-420B-957D-B6F5625CE2DF}" dt="2025-04-16T02:48:05.788" v="26" actId="13926"/>
          <ac:spMkLst>
            <pc:docMk/>
            <pc:sldMk cId="858859875" sldId="2147483578"/>
            <ac:spMk id="12" creationId="{548DBC52-5CDB-1B35-7CD0-2BCDB8B5763E}"/>
          </ac:spMkLst>
        </pc:spChg>
        <pc:spChg chg="mod">
          <ac:chgData name="栂 香菜子" userId="d548599c-b0db-45a7-adae-2c24aec8e9f1" providerId="ADAL" clId="{5C4D3329-168C-420B-957D-B6F5625CE2DF}" dt="2025-04-14T03:59:46.928" v="22" actId="1036"/>
          <ac:spMkLst>
            <pc:docMk/>
            <pc:sldMk cId="858859875" sldId="2147483578"/>
            <ac:spMk id="15" creationId="{9E4D3EA0-D283-905A-A4DF-0325D6F2A2B4}"/>
          </ac:spMkLst>
        </pc:spChg>
        <pc:spChg chg="mod">
          <ac:chgData name="栂 香菜子" userId="d548599c-b0db-45a7-adae-2c24aec8e9f1" providerId="ADAL" clId="{5C4D3329-168C-420B-957D-B6F5625CE2DF}" dt="2025-04-14T03:59:50.619" v="23" actId="14100"/>
          <ac:spMkLst>
            <pc:docMk/>
            <pc:sldMk cId="858859875" sldId="2147483578"/>
            <ac:spMk id="18" creationId="{9A531949-6571-7A04-1A77-3FCAA2E3B9C3}"/>
          </ac:spMkLst>
        </pc:spChg>
        <pc:spChg chg="mod">
          <ac:chgData name="栂 香菜子" userId="d548599c-b0db-45a7-adae-2c24aec8e9f1" providerId="ADAL" clId="{5C4D3329-168C-420B-957D-B6F5625CE2DF}" dt="2025-04-16T10:01:09.293" v="75" actId="6549"/>
          <ac:spMkLst>
            <pc:docMk/>
            <pc:sldMk cId="858859875" sldId="2147483578"/>
            <ac:spMk id="19" creationId="{5F294C3E-5CBF-D04F-F54A-103D30F2D328}"/>
          </ac:spMkLst>
        </pc:spChg>
        <pc:spChg chg="mod">
          <ac:chgData name="栂 香菜子" userId="d548599c-b0db-45a7-adae-2c24aec8e9f1" providerId="ADAL" clId="{5C4D3329-168C-420B-957D-B6F5625CE2DF}" dt="2025-04-14T03:59:34.620" v="9" actId="1035"/>
          <ac:spMkLst>
            <pc:docMk/>
            <pc:sldMk cId="858859875" sldId="2147483578"/>
            <ac:spMk id="20" creationId="{26ADC5C5-E2CC-A9DB-149E-FF76E80D27FF}"/>
          </ac:spMkLst>
        </pc:spChg>
      </pc:sldChg>
      <pc:sldChg chg="del">
        <pc:chgData name="栂 香菜子" userId="d548599c-b0db-45a7-adae-2c24aec8e9f1" providerId="ADAL" clId="{5C4D3329-168C-420B-957D-B6F5625CE2DF}" dt="2025-04-18T07:30:25.741" v="77" actId="47"/>
        <pc:sldMkLst>
          <pc:docMk/>
          <pc:sldMk cId="2161023239" sldId="2147483579"/>
        </pc:sldMkLst>
      </pc:sldChg>
      <pc:sldChg chg="addSp delSp modSp new mod">
        <pc:chgData name="栂 香菜子" userId="d548599c-b0db-45a7-adae-2c24aec8e9f1" providerId="ADAL" clId="{5C4D3329-168C-420B-957D-B6F5625CE2DF}" dt="2025-04-18T07:59:20.302" v="712" actId="14100"/>
        <pc:sldMkLst>
          <pc:docMk/>
          <pc:sldMk cId="1251305966" sldId="2147483580"/>
        </pc:sldMkLst>
        <pc:spChg chg="mod">
          <ac:chgData name="栂 香菜子" userId="d548599c-b0db-45a7-adae-2c24aec8e9f1" providerId="ADAL" clId="{5C4D3329-168C-420B-957D-B6F5625CE2DF}" dt="2025-04-18T07:37:24.794" v="255" actId="404"/>
          <ac:spMkLst>
            <pc:docMk/>
            <pc:sldMk cId="1251305966" sldId="2147483580"/>
            <ac:spMk id="2" creationId="{9A365098-EF04-2843-B22F-AF2AA6751CA9}"/>
          </ac:spMkLst>
        </pc:spChg>
        <pc:spChg chg="del">
          <ac:chgData name="栂 香菜子" userId="d548599c-b0db-45a7-adae-2c24aec8e9f1" providerId="ADAL" clId="{5C4D3329-168C-420B-957D-B6F5625CE2DF}" dt="2025-04-18T07:36:44.349" v="188" actId="478"/>
          <ac:spMkLst>
            <pc:docMk/>
            <pc:sldMk cId="1251305966" sldId="2147483580"/>
            <ac:spMk id="3" creationId="{13B94365-94C1-1B65-20FB-23C5CF631594}"/>
          </ac:spMkLst>
        </pc:spChg>
        <pc:spChg chg="del">
          <ac:chgData name="栂 香菜子" userId="d548599c-b0db-45a7-adae-2c24aec8e9f1" providerId="ADAL" clId="{5C4D3329-168C-420B-957D-B6F5625CE2DF}" dt="2025-04-18T07:33:30.173" v="170" actId="478"/>
          <ac:spMkLst>
            <pc:docMk/>
            <pc:sldMk cId="1251305966" sldId="2147483580"/>
            <ac:spMk id="4" creationId="{09E6464B-3640-BA7F-6EDE-DE1FF7FFF5C5}"/>
          </ac:spMkLst>
        </pc:spChg>
        <pc:spChg chg="del">
          <ac:chgData name="栂 香菜子" userId="d548599c-b0db-45a7-adae-2c24aec8e9f1" providerId="ADAL" clId="{5C4D3329-168C-420B-957D-B6F5625CE2DF}" dt="2025-04-18T07:30:32.696" v="87" actId="478"/>
          <ac:spMkLst>
            <pc:docMk/>
            <pc:sldMk cId="1251305966" sldId="2147483580"/>
            <ac:spMk id="5" creationId="{E62CC5C0-54BE-9F5F-636B-F48921C9099F}"/>
          </ac:spMkLst>
        </pc:spChg>
        <pc:spChg chg="del">
          <ac:chgData name="栂 香菜子" userId="d548599c-b0db-45a7-adae-2c24aec8e9f1" providerId="ADAL" clId="{5C4D3329-168C-420B-957D-B6F5625CE2DF}" dt="2025-04-18T07:30:33.731" v="88" actId="478"/>
          <ac:spMkLst>
            <pc:docMk/>
            <pc:sldMk cId="1251305966" sldId="2147483580"/>
            <ac:spMk id="6" creationId="{23A81770-D036-D65D-B03F-6AB068E9ED34}"/>
          </ac:spMkLst>
        </pc:spChg>
        <pc:spChg chg="mod">
          <ac:chgData name="栂 香菜子" userId="d548599c-b0db-45a7-adae-2c24aec8e9f1" providerId="ADAL" clId="{5C4D3329-168C-420B-957D-B6F5625CE2DF}" dt="2025-04-18T07:34:20.170" v="177" actId="12789"/>
          <ac:spMkLst>
            <pc:docMk/>
            <pc:sldMk cId="1251305966" sldId="2147483580"/>
            <ac:spMk id="7" creationId="{773C21F9-6DDF-2F89-D7B0-7EB2A1925E12}"/>
          </ac:spMkLst>
        </pc:spChg>
        <pc:spChg chg="mod">
          <ac:chgData name="栂 香菜子" userId="d548599c-b0db-45a7-adae-2c24aec8e9f1" providerId="ADAL" clId="{5C4D3329-168C-420B-957D-B6F5625CE2DF}" dt="2025-04-18T07:38:05.413" v="257" actId="408"/>
          <ac:spMkLst>
            <pc:docMk/>
            <pc:sldMk cId="1251305966" sldId="2147483580"/>
            <ac:spMk id="8" creationId="{B72F6A72-162B-C37B-2C61-A4E1AEDD8CFB}"/>
          </ac:spMkLst>
        </pc:spChg>
        <pc:spChg chg="add mod">
          <ac:chgData name="栂 香菜子" userId="d548599c-b0db-45a7-adae-2c24aec8e9f1" providerId="ADAL" clId="{5C4D3329-168C-420B-957D-B6F5625CE2DF}" dt="2025-04-18T07:38:05.413" v="257" actId="408"/>
          <ac:spMkLst>
            <pc:docMk/>
            <pc:sldMk cId="1251305966" sldId="2147483580"/>
            <ac:spMk id="9" creationId="{D89F11CE-9E6A-33D9-9C7B-E00DA3759D3D}"/>
          </ac:spMkLst>
        </pc:spChg>
        <pc:spChg chg="add mod">
          <ac:chgData name="栂 香菜子" userId="d548599c-b0db-45a7-adae-2c24aec8e9f1" providerId="ADAL" clId="{5C4D3329-168C-420B-957D-B6F5625CE2DF}" dt="2025-04-18T07:38:05.413" v="257" actId="408"/>
          <ac:spMkLst>
            <pc:docMk/>
            <pc:sldMk cId="1251305966" sldId="2147483580"/>
            <ac:spMk id="10" creationId="{0D8EADDB-A138-8ED8-35D3-6D880A82993D}"/>
          </ac:spMkLst>
        </pc:spChg>
        <pc:spChg chg="add mod">
          <ac:chgData name="栂 香菜子" userId="d548599c-b0db-45a7-adae-2c24aec8e9f1" providerId="ADAL" clId="{5C4D3329-168C-420B-957D-B6F5625CE2DF}" dt="2025-04-18T07:34:20.170" v="177" actId="12789"/>
          <ac:spMkLst>
            <pc:docMk/>
            <pc:sldMk cId="1251305966" sldId="2147483580"/>
            <ac:spMk id="11" creationId="{669DAE5A-05CE-9682-67D6-26D660027B37}"/>
          </ac:spMkLst>
        </pc:spChg>
        <pc:spChg chg="add mod">
          <ac:chgData name="栂 香菜子" userId="d548599c-b0db-45a7-adae-2c24aec8e9f1" providerId="ADAL" clId="{5C4D3329-168C-420B-957D-B6F5625CE2DF}" dt="2025-04-18T07:39:16.788" v="270" actId="12789"/>
          <ac:spMkLst>
            <pc:docMk/>
            <pc:sldMk cId="1251305966" sldId="2147483580"/>
            <ac:spMk id="12" creationId="{84E83FBA-AC28-209D-97E4-C28717834192}"/>
          </ac:spMkLst>
        </pc:spChg>
        <pc:spChg chg="add mod">
          <ac:chgData name="栂 香菜子" userId="d548599c-b0db-45a7-adae-2c24aec8e9f1" providerId="ADAL" clId="{5C4D3329-168C-420B-957D-B6F5625CE2DF}" dt="2025-04-18T07:42:26.106" v="274" actId="1076"/>
          <ac:spMkLst>
            <pc:docMk/>
            <pc:sldMk cId="1251305966" sldId="2147483580"/>
            <ac:spMk id="13" creationId="{542F6C8B-3810-31BA-2834-3CF58950D003}"/>
          </ac:spMkLst>
        </pc:spChg>
        <pc:spChg chg="add mod">
          <ac:chgData name="栂 香菜子" userId="d548599c-b0db-45a7-adae-2c24aec8e9f1" providerId="ADAL" clId="{5C4D3329-168C-420B-957D-B6F5625CE2DF}" dt="2025-04-18T07:51:05.614" v="494" actId="14100"/>
          <ac:spMkLst>
            <pc:docMk/>
            <pc:sldMk cId="1251305966" sldId="2147483580"/>
            <ac:spMk id="14" creationId="{EB79FCC1-48F1-5D85-20B2-653F868E5C18}"/>
          </ac:spMkLst>
        </pc:spChg>
        <pc:spChg chg="add mod">
          <ac:chgData name="栂 香菜子" userId="d548599c-b0db-45a7-adae-2c24aec8e9f1" providerId="ADAL" clId="{5C4D3329-168C-420B-957D-B6F5625CE2DF}" dt="2025-04-18T07:56:23.004" v="647" actId="20577"/>
          <ac:spMkLst>
            <pc:docMk/>
            <pc:sldMk cId="1251305966" sldId="2147483580"/>
            <ac:spMk id="15" creationId="{2066E539-C6E7-81DA-47F0-D82EBE41364E}"/>
          </ac:spMkLst>
        </pc:spChg>
        <pc:spChg chg="add mod">
          <ac:chgData name="栂 香菜子" userId="d548599c-b0db-45a7-adae-2c24aec8e9f1" providerId="ADAL" clId="{5C4D3329-168C-420B-957D-B6F5625CE2DF}" dt="2025-04-18T07:53:00.140" v="534" actId="14100"/>
          <ac:spMkLst>
            <pc:docMk/>
            <pc:sldMk cId="1251305966" sldId="2147483580"/>
            <ac:spMk id="16" creationId="{9008061C-4AFC-D341-FC60-3ADACAC6051F}"/>
          </ac:spMkLst>
        </pc:spChg>
        <pc:spChg chg="add mod">
          <ac:chgData name="栂 香菜子" userId="d548599c-b0db-45a7-adae-2c24aec8e9f1" providerId="ADAL" clId="{5C4D3329-168C-420B-957D-B6F5625CE2DF}" dt="2025-04-18T07:45:44.646" v="353" actId="20577"/>
          <ac:spMkLst>
            <pc:docMk/>
            <pc:sldMk cId="1251305966" sldId="2147483580"/>
            <ac:spMk id="17" creationId="{54530A30-174E-8FF1-DD24-355D6FA8921F}"/>
          </ac:spMkLst>
        </pc:spChg>
        <pc:spChg chg="add mod">
          <ac:chgData name="栂 香菜子" userId="d548599c-b0db-45a7-adae-2c24aec8e9f1" providerId="ADAL" clId="{5C4D3329-168C-420B-957D-B6F5625CE2DF}" dt="2025-04-18T07:51:16.469" v="496" actId="14100"/>
          <ac:spMkLst>
            <pc:docMk/>
            <pc:sldMk cId="1251305966" sldId="2147483580"/>
            <ac:spMk id="18" creationId="{84EC68F1-7BF4-6348-5186-3C253F9B1B09}"/>
          </ac:spMkLst>
        </pc:spChg>
        <pc:spChg chg="add mod">
          <ac:chgData name="栂 香菜子" userId="d548599c-b0db-45a7-adae-2c24aec8e9f1" providerId="ADAL" clId="{5C4D3329-168C-420B-957D-B6F5625CE2DF}" dt="2025-04-18T07:56:52.387" v="678" actId="20577"/>
          <ac:spMkLst>
            <pc:docMk/>
            <pc:sldMk cId="1251305966" sldId="2147483580"/>
            <ac:spMk id="19" creationId="{1F1F8130-0529-7280-02B7-A0EBA08247F9}"/>
          </ac:spMkLst>
        </pc:spChg>
        <pc:spChg chg="add del mod">
          <ac:chgData name="栂 香菜子" userId="d548599c-b0db-45a7-adae-2c24aec8e9f1" providerId="ADAL" clId="{5C4D3329-168C-420B-957D-B6F5625CE2DF}" dt="2025-04-18T07:47:08.999" v="390" actId="478"/>
          <ac:spMkLst>
            <pc:docMk/>
            <pc:sldMk cId="1251305966" sldId="2147483580"/>
            <ac:spMk id="20" creationId="{29796514-CF46-83EE-934E-24BDD764C47A}"/>
          </ac:spMkLst>
        </pc:spChg>
        <pc:spChg chg="add del">
          <ac:chgData name="栂 香菜子" userId="d548599c-b0db-45a7-adae-2c24aec8e9f1" providerId="ADAL" clId="{5C4D3329-168C-420B-957D-B6F5625CE2DF}" dt="2025-04-18T07:44:29" v="276" actId="478"/>
          <ac:spMkLst>
            <pc:docMk/>
            <pc:sldMk cId="1251305966" sldId="2147483580"/>
            <ac:spMk id="21" creationId="{8BDD8CD2-493E-93E2-05E6-CD69C8EB872A}"/>
          </ac:spMkLst>
        </pc:spChg>
        <pc:spChg chg="mod">
          <ac:chgData name="栂 香菜子" userId="d548599c-b0db-45a7-adae-2c24aec8e9f1" providerId="ADAL" clId="{5C4D3329-168C-420B-957D-B6F5625CE2DF}" dt="2025-04-18T07:46:48.772" v="389" actId="20577"/>
          <ac:spMkLst>
            <pc:docMk/>
            <pc:sldMk cId="1251305966" sldId="2147483580"/>
            <ac:spMk id="25" creationId="{F258833D-25BD-893C-8D28-9FC07C859294}"/>
          </ac:spMkLst>
        </pc:spChg>
        <pc:spChg chg="add mod">
          <ac:chgData name="栂 香菜子" userId="d548599c-b0db-45a7-adae-2c24aec8e9f1" providerId="ADAL" clId="{5C4D3329-168C-420B-957D-B6F5625CE2DF}" dt="2025-04-18T07:53:04.865" v="535" actId="1076"/>
          <ac:spMkLst>
            <pc:docMk/>
            <pc:sldMk cId="1251305966" sldId="2147483580"/>
            <ac:spMk id="26" creationId="{D50D7D47-3D05-4C31-B764-77362604E62D}"/>
          </ac:spMkLst>
        </pc:spChg>
        <pc:spChg chg="add mod">
          <ac:chgData name="栂 香菜子" userId="d548599c-b0db-45a7-adae-2c24aec8e9f1" providerId="ADAL" clId="{5C4D3329-168C-420B-957D-B6F5625CE2DF}" dt="2025-04-18T07:51:33.783" v="505" actId="20577"/>
          <ac:spMkLst>
            <pc:docMk/>
            <pc:sldMk cId="1251305966" sldId="2147483580"/>
            <ac:spMk id="28" creationId="{5CFB30F1-CC71-E341-1F1D-B4319B49181E}"/>
          </ac:spMkLst>
        </pc:spChg>
        <pc:spChg chg="add mod">
          <ac:chgData name="栂 香菜子" userId="d548599c-b0db-45a7-adae-2c24aec8e9f1" providerId="ADAL" clId="{5C4D3329-168C-420B-957D-B6F5625CE2DF}" dt="2025-04-18T07:51:36.101" v="509" actId="20577"/>
          <ac:spMkLst>
            <pc:docMk/>
            <pc:sldMk cId="1251305966" sldId="2147483580"/>
            <ac:spMk id="29" creationId="{B451EAD8-474E-703D-D833-F1E501F9C5D2}"/>
          </ac:spMkLst>
        </pc:spChg>
        <pc:spChg chg="add mod">
          <ac:chgData name="栂 香菜子" userId="d548599c-b0db-45a7-adae-2c24aec8e9f1" providerId="ADAL" clId="{5C4D3329-168C-420B-957D-B6F5625CE2DF}" dt="2025-04-18T07:56:54.493" v="682" actId="20577"/>
          <ac:spMkLst>
            <pc:docMk/>
            <pc:sldMk cId="1251305966" sldId="2147483580"/>
            <ac:spMk id="30" creationId="{11509A80-F252-52F9-27F5-C43DF6159A0D}"/>
          </ac:spMkLst>
        </pc:spChg>
        <pc:spChg chg="add mod">
          <ac:chgData name="栂 香菜子" userId="d548599c-b0db-45a7-adae-2c24aec8e9f1" providerId="ADAL" clId="{5C4D3329-168C-420B-957D-B6F5625CE2DF}" dt="2025-04-18T07:56:49.731" v="674" actId="6549"/>
          <ac:spMkLst>
            <pc:docMk/>
            <pc:sldMk cId="1251305966" sldId="2147483580"/>
            <ac:spMk id="33" creationId="{A58C2F0D-AC0A-A2FD-76BE-32FC85414985}"/>
          </ac:spMkLst>
        </pc:spChg>
        <pc:spChg chg="add mod">
          <ac:chgData name="栂 香菜子" userId="d548599c-b0db-45a7-adae-2c24aec8e9f1" providerId="ADAL" clId="{5C4D3329-168C-420B-957D-B6F5625CE2DF}" dt="2025-04-18T07:53:00.140" v="534" actId="14100"/>
          <ac:spMkLst>
            <pc:docMk/>
            <pc:sldMk cId="1251305966" sldId="2147483580"/>
            <ac:spMk id="35" creationId="{37057FB7-BD9D-772E-2F41-B3AB56552A53}"/>
          </ac:spMkLst>
        </pc:spChg>
        <pc:spChg chg="mod">
          <ac:chgData name="栂 香菜子" userId="d548599c-b0db-45a7-adae-2c24aec8e9f1" providerId="ADAL" clId="{5C4D3329-168C-420B-957D-B6F5625CE2DF}" dt="2025-04-18T07:57:43.349" v="690" actId="20577"/>
          <ac:spMkLst>
            <pc:docMk/>
            <pc:sldMk cId="1251305966" sldId="2147483580"/>
            <ac:spMk id="74" creationId="{E3D6100E-D45E-7ED7-8FE8-61380788EB96}"/>
          </ac:spMkLst>
        </pc:spChg>
        <pc:cxnChg chg="add mod">
          <ac:chgData name="栂 香菜子" userId="d548599c-b0db-45a7-adae-2c24aec8e9f1" providerId="ADAL" clId="{5C4D3329-168C-420B-957D-B6F5625CE2DF}" dt="2025-04-18T07:58:17.262" v="692" actId="14100"/>
          <ac:cxnSpMkLst>
            <pc:docMk/>
            <pc:sldMk cId="1251305966" sldId="2147483580"/>
            <ac:cxnSpMk id="36" creationId="{E7884BA7-BF57-82C7-9FBB-9240289253EC}"/>
          </ac:cxnSpMkLst>
        </pc:cxnChg>
        <pc:cxnChg chg="add mod">
          <ac:chgData name="栂 香菜子" userId="d548599c-b0db-45a7-adae-2c24aec8e9f1" providerId="ADAL" clId="{5C4D3329-168C-420B-957D-B6F5625CE2DF}" dt="2025-04-18T07:58:22.083" v="694" actId="14100"/>
          <ac:cxnSpMkLst>
            <pc:docMk/>
            <pc:sldMk cId="1251305966" sldId="2147483580"/>
            <ac:cxnSpMk id="38" creationId="{15B7E658-FC7C-FB17-DB10-D112AAF63404}"/>
          </ac:cxnSpMkLst>
        </pc:cxnChg>
        <pc:cxnChg chg="add mod">
          <ac:chgData name="栂 香菜子" userId="d548599c-b0db-45a7-adae-2c24aec8e9f1" providerId="ADAL" clId="{5C4D3329-168C-420B-957D-B6F5625CE2DF}" dt="2025-04-18T07:58:38.257" v="697" actId="14100"/>
          <ac:cxnSpMkLst>
            <pc:docMk/>
            <pc:sldMk cId="1251305966" sldId="2147483580"/>
            <ac:cxnSpMk id="39" creationId="{C49FCD5E-4A65-93EC-93E7-CFEBCF17F86B}"/>
          </ac:cxnSpMkLst>
        </pc:cxnChg>
        <pc:cxnChg chg="add mod">
          <ac:chgData name="栂 香菜子" userId="d548599c-b0db-45a7-adae-2c24aec8e9f1" providerId="ADAL" clId="{5C4D3329-168C-420B-957D-B6F5625CE2DF}" dt="2025-04-18T07:58:43.729" v="699" actId="14100"/>
          <ac:cxnSpMkLst>
            <pc:docMk/>
            <pc:sldMk cId="1251305966" sldId="2147483580"/>
            <ac:cxnSpMk id="41" creationId="{16C9F350-AE88-9094-B20F-28CCA082221E}"/>
          </ac:cxnSpMkLst>
        </pc:cxnChg>
        <pc:cxnChg chg="add mod">
          <ac:chgData name="栂 香菜子" userId="d548599c-b0db-45a7-adae-2c24aec8e9f1" providerId="ADAL" clId="{5C4D3329-168C-420B-957D-B6F5625CE2DF}" dt="2025-04-18T07:58:52.101" v="702" actId="14100"/>
          <ac:cxnSpMkLst>
            <pc:docMk/>
            <pc:sldMk cId="1251305966" sldId="2147483580"/>
            <ac:cxnSpMk id="42" creationId="{131846EA-5350-ED8C-0DA9-69D7AC5D1FB1}"/>
          </ac:cxnSpMkLst>
        </pc:cxnChg>
        <pc:cxnChg chg="add mod">
          <ac:chgData name="栂 香菜子" userId="d548599c-b0db-45a7-adae-2c24aec8e9f1" providerId="ADAL" clId="{5C4D3329-168C-420B-957D-B6F5625CE2DF}" dt="2025-04-18T07:58:59.004" v="704" actId="14100"/>
          <ac:cxnSpMkLst>
            <pc:docMk/>
            <pc:sldMk cId="1251305966" sldId="2147483580"/>
            <ac:cxnSpMk id="44" creationId="{6032FF51-92E5-BFD6-BF83-76255377DEF7}"/>
          </ac:cxnSpMkLst>
        </pc:cxnChg>
        <pc:cxnChg chg="add mod">
          <ac:chgData name="栂 香菜子" userId="d548599c-b0db-45a7-adae-2c24aec8e9f1" providerId="ADAL" clId="{5C4D3329-168C-420B-957D-B6F5625CE2DF}" dt="2025-04-18T07:59:07.969" v="708" actId="14100"/>
          <ac:cxnSpMkLst>
            <pc:docMk/>
            <pc:sldMk cId="1251305966" sldId="2147483580"/>
            <ac:cxnSpMk id="45" creationId="{5EA4B7FD-C141-4B84-4513-B3336796252B}"/>
          </ac:cxnSpMkLst>
        </pc:cxnChg>
        <pc:cxnChg chg="add mod">
          <ac:chgData name="栂 香菜子" userId="d548599c-b0db-45a7-adae-2c24aec8e9f1" providerId="ADAL" clId="{5C4D3329-168C-420B-957D-B6F5625CE2DF}" dt="2025-04-18T07:59:02.876" v="706" actId="14100"/>
          <ac:cxnSpMkLst>
            <pc:docMk/>
            <pc:sldMk cId="1251305966" sldId="2147483580"/>
            <ac:cxnSpMk id="46" creationId="{2188EBE4-58A2-2664-E99A-7FD38334E97A}"/>
          </ac:cxnSpMkLst>
        </pc:cxnChg>
        <pc:cxnChg chg="add mod">
          <ac:chgData name="栂 香菜子" userId="d548599c-b0db-45a7-adae-2c24aec8e9f1" providerId="ADAL" clId="{5C4D3329-168C-420B-957D-B6F5625CE2DF}" dt="2025-04-18T07:59:12.629" v="709" actId="14100"/>
          <ac:cxnSpMkLst>
            <pc:docMk/>
            <pc:sldMk cId="1251305966" sldId="2147483580"/>
            <ac:cxnSpMk id="52" creationId="{5CEB7DFE-398F-2179-D089-CFDA39D24DA6}"/>
          </ac:cxnSpMkLst>
        </pc:cxnChg>
        <pc:cxnChg chg="add mod">
          <ac:chgData name="栂 香菜子" userId="d548599c-b0db-45a7-adae-2c24aec8e9f1" providerId="ADAL" clId="{5C4D3329-168C-420B-957D-B6F5625CE2DF}" dt="2025-04-18T07:59:15.758" v="710" actId="14100"/>
          <ac:cxnSpMkLst>
            <pc:docMk/>
            <pc:sldMk cId="1251305966" sldId="2147483580"/>
            <ac:cxnSpMk id="57" creationId="{47B14672-9797-E708-AA3D-0293B9036083}"/>
          </ac:cxnSpMkLst>
        </pc:cxnChg>
        <pc:cxnChg chg="add mod">
          <ac:chgData name="栂 香菜子" userId="d548599c-b0db-45a7-adae-2c24aec8e9f1" providerId="ADAL" clId="{5C4D3329-168C-420B-957D-B6F5625CE2DF}" dt="2025-04-18T07:59:18.348" v="711" actId="14100"/>
          <ac:cxnSpMkLst>
            <pc:docMk/>
            <pc:sldMk cId="1251305966" sldId="2147483580"/>
            <ac:cxnSpMk id="60" creationId="{30EA045D-3DDE-EA44-E756-BFE215D3BAE1}"/>
          </ac:cxnSpMkLst>
        </pc:cxnChg>
        <pc:cxnChg chg="add mod">
          <ac:chgData name="栂 香菜子" userId="d548599c-b0db-45a7-adae-2c24aec8e9f1" providerId="ADAL" clId="{5C4D3329-168C-420B-957D-B6F5625CE2DF}" dt="2025-04-18T07:59:20.302" v="712" actId="14100"/>
          <ac:cxnSpMkLst>
            <pc:docMk/>
            <pc:sldMk cId="1251305966" sldId="2147483580"/>
            <ac:cxnSpMk id="63" creationId="{2758D0C9-51E6-DD54-35AB-6E4015061B76}"/>
          </ac:cxnSpMkLst>
        </pc:cxnChg>
      </pc:sldChg>
    </pc:docChg>
  </pc:docChgLst>
  <pc:docChgLst>
    <pc:chgData name="栂 香菜子" userId="d548599c-b0db-45a7-adae-2c24aec8e9f1" providerId="ADAL" clId="{DA2FFF2F-96B7-4AAD-80B4-5EED3B1FA07A}"/>
    <pc:docChg chg="delSld modSld sldOrd">
      <pc:chgData name="栂 香菜子" userId="d548599c-b0db-45a7-adae-2c24aec8e9f1" providerId="ADAL" clId="{DA2FFF2F-96B7-4AAD-80B4-5EED3B1FA07A}" dt="2025-04-21T23:54:49.057" v="5" actId="20577"/>
      <pc:docMkLst>
        <pc:docMk/>
      </pc:docMkLst>
      <pc:sldChg chg="del">
        <pc:chgData name="栂 香菜子" userId="d548599c-b0db-45a7-adae-2c24aec8e9f1" providerId="ADAL" clId="{DA2FFF2F-96B7-4AAD-80B4-5EED3B1FA07A}" dt="2025-04-18T14:14:09.878" v="0" actId="47"/>
        <pc:sldMkLst>
          <pc:docMk/>
          <pc:sldMk cId="858859875" sldId="2147483578"/>
        </pc:sldMkLst>
      </pc:sldChg>
      <pc:sldChg chg="modSp mod ord">
        <pc:chgData name="栂 香菜子" userId="d548599c-b0db-45a7-adae-2c24aec8e9f1" providerId="ADAL" clId="{DA2FFF2F-96B7-4AAD-80B4-5EED3B1FA07A}" dt="2025-04-21T23:54:49.057" v="5" actId="20577"/>
        <pc:sldMkLst>
          <pc:docMk/>
          <pc:sldMk cId="1251305966" sldId="2147483580"/>
        </pc:sldMkLst>
        <pc:spChg chg="mod">
          <ac:chgData name="栂 香菜子" userId="d548599c-b0db-45a7-adae-2c24aec8e9f1" providerId="ADAL" clId="{DA2FFF2F-96B7-4AAD-80B4-5EED3B1FA07A}" dt="2025-04-21T23:54:49.057" v="5" actId="20577"/>
          <ac:spMkLst>
            <pc:docMk/>
            <pc:sldMk cId="1251305966" sldId="2147483580"/>
            <ac:spMk id="49" creationId="{BD46094E-AF5A-7AAB-50CA-10D9BDFCA3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4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4" y="366716"/>
            <a:ext cx="11305842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スライドタイトル：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32pt</a:t>
            </a:r>
            <a:endParaRPr kumimoji="1" lang="ja-JP" altLang="en-US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1" y="6498006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sp>
        <p:nvSpPr>
          <p:cNvPr id="52" name="テキスト プレースホルダー 11">
            <a:extLst>
              <a:ext uri="{FF2B5EF4-FFF2-40B4-BE49-F238E27FC236}">
                <a16:creationId xmlns:a16="http://schemas.microsoft.com/office/drawing/2014/main" id="{24C0F4B5-3232-8664-604F-8CF3AE3D63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3070" y="1138195"/>
            <a:ext cx="11305846" cy="667839"/>
          </a:xfrm>
          <a:solidFill>
            <a:srgbClr val="F3F6F6"/>
          </a:solidFill>
          <a:ln>
            <a:noFill/>
          </a:ln>
        </p:spPr>
        <p:txBody>
          <a:bodyPr vert="horz" wrap="square" lIns="216000" tIns="144000" rIns="216000" bIns="144000" rtlCol="0" anchor="t" anchorCtr="0">
            <a:spAutoFit/>
          </a:bodyPr>
          <a:lstStyle>
            <a:lvl1pPr marL="285757" indent="-285757">
              <a:lnSpc>
                <a:spcPct val="130000"/>
              </a:lnSpc>
              <a:buClr>
                <a:schemeClr val="tx1"/>
              </a:buClr>
              <a:buSzPct val="100000"/>
              <a:buFont typeface="メイリオ" panose="020B0604030504040204" pitchFamily="50" charset="-128"/>
              <a:buChar char="•"/>
              <a:defRPr lang="ja-JP" altLang="en-US" sz="2000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257181" lvl="0" indent="-25718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キーメッセージ：</a:t>
            </a:r>
            <a:r>
              <a:rPr kumimoji="1" lang="en-US" altLang="ja-JP"/>
              <a:t>1</a:t>
            </a:r>
            <a:r>
              <a:rPr kumimoji="1" lang="ja-JP" altLang="en-US"/>
              <a:t>行以内（約</a:t>
            </a:r>
            <a:r>
              <a:rPr kumimoji="1" lang="en-US" altLang="ja-JP"/>
              <a:t>35</a:t>
            </a:r>
            <a:r>
              <a:rPr kumimoji="1" lang="ja-JP" altLang="en-US"/>
              <a:t>字）３ポツまで </a:t>
            </a:r>
            <a:r>
              <a:rPr kumimoji="1" lang="en-US" altLang="ja-JP"/>
              <a:t>20pt</a:t>
            </a:r>
            <a:r>
              <a:rPr kumimoji="1" lang="ja-JP" altLang="en-US"/>
              <a:t>　行間はいじらない</a:t>
            </a:r>
            <a:endParaRPr kumimoji="1" lang="en-US" altLang="ja-JP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E5CEE60-90F4-9775-0CB9-B864463E973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3017" y="3290112"/>
            <a:ext cx="5316922" cy="293721"/>
          </a:xfrm>
        </p:spPr>
        <p:txBody>
          <a:bodyPr lIns="72000" tIns="72000" rIns="72000" bIns="36000"/>
          <a:lstStyle>
            <a:lvl1pPr marL="0" indent="0">
              <a:buFont typeface="Arial" panose="020B0604020202020204" pitchFamily="34" charset="0"/>
              <a:buNone/>
              <a:defRPr sz="1200"/>
            </a:lvl1pPr>
            <a:lvl2pPr marL="344497" indent="0">
              <a:buNone/>
              <a:defRPr sz="1200"/>
            </a:lvl2pPr>
            <a:lvl3pPr marL="668354" indent="0">
              <a:buNone/>
              <a:defRPr sz="1200"/>
            </a:lvl3pPr>
            <a:lvl4pPr marL="936648" indent="0">
              <a:buNone/>
              <a:defRPr sz="1200"/>
            </a:lvl4pPr>
            <a:lvl5pPr marL="1298607" indent="0" algn="l">
              <a:buNone/>
              <a:defRPr sz="1200"/>
            </a:lvl5pPr>
          </a:lstStyle>
          <a:p>
            <a:pPr marL="171455" marR="0" lvl="0" indent="-171455" algn="l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12pt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E59F7C88-40C4-3D1C-3928-583676EC17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71138" y="3290112"/>
            <a:ext cx="5316416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None/>
              <a:defRPr lang="ja-JP" altLang="en-US" sz="1200" smtClean="0"/>
            </a:lvl1pPr>
            <a:lvl2pPr>
              <a:defRPr lang="ja-JP" altLang="en-US" sz="1200" smtClean="0"/>
            </a:lvl2pPr>
            <a:lvl3pPr>
              <a:defRPr lang="ja-JP" altLang="en-US" sz="1200" smtClean="0"/>
            </a:lvl3pPr>
            <a:lvl4pPr>
              <a:defRPr lang="ja-JP" altLang="en-US" sz="1200" smtClean="0"/>
            </a:lvl4pPr>
            <a:lvl5pPr>
              <a:defRPr lang="ja-JP" altLang="en-US" sz="1200"/>
            </a:lvl5pPr>
          </a:lstStyle>
          <a:p>
            <a:pPr marL="342908" marR="0" lvl="0" indent="-342908" fontAlgn="auto">
              <a:lnSpc>
                <a:spcPct val="100000"/>
              </a:lnSpc>
              <a:buSzTx/>
              <a:tabLst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12pt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endParaRPr kumimoji="1" lang="ja-JP" altLang="en-US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E10F42EE-E182-F73B-ED47-4B1995A4EC2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3017" y="2712318"/>
            <a:ext cx="5316922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dirty="0" smtClean="0">
                <a:solidFill>
                  <a:schemeClr val="bg1"/>
                </a:solidFill>
              </a:defRPr>
            </a:lvl1pPr>
            <a:lvl2pPr>
              <a:defRPr lang="ja-JP" altLang="en-US" dirty="0" smtClean="0">
                <a:solidFill>
                  <a:schemeClr val="bg1"/>
                </a:solidFill>
              </a:defRPr>
            </a:lvl2pPr>
            <a:lvl3pPr>
              <a:defRPr lang="ja-JP" altLang="en-US" dirty="0" smtClean="0">
                <a:solidFill>
                  <a:schemeClr val="bg1"/>
                </a:solidFill>
              </a:defRPr>
            </a:lvl3pPr>
            <a:lvl4pPr>
              <a:defRPr lang="ja-JP" altLang="en-US" dirty="0" smtClean="0">
                <a:solidFill>
                  <a:schemeClr val="bg1"/>
                </a:solidFill>
              </a:defRPr>
            </a:lvl4pPr>
            <a:lvl5pPr>
              <a:defRPr lang="ja-JP" altLang="en-US" dirty="0">
                <a:solidFill>
                  <a:schemeClr val="bg1"/>
                </a:solidFill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/>
              <a:t>見出し：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16pt /</a:t>
            </a:r>
            <a:r>
              <a:rPr kumimoji="1" lang="ja-JP" altLang="en-US"/>
              <a:t>プレゼン用 </a:t>
            </a:r>
            <a:r>
              <a:rPr kumimoji="1" lang="en-US" altLang="ja-JP"/>
              <a:t>20pt</a:t>
            </a:r>
            <a:r>
              <a:rPr kumimoji="1" lang="ja-JP" altLang="en-US"/>
              <a:t>　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F051B484-ADEC-D7B0-A0E2-ADD29C85895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70178" y="2707268"/>
            <a:ext cx="5317376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908" marR="0" lvl="0" indent="-342908" fontAlgn="auto">
              <a:lnSpc>
                <a:spcPct val="130000"/>
              </a:lnSpc>
              <a:buSzTx/>
              <a:tabLst/>
            </a:pPr>
            <a:r>
              <a:rPr kumimoji="1" lang="ja-JP" altLang="en-US"/>
              <a:t>見出し：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16pt /</a:t>
            </a:r>
            <a:r>
              <a:rPr kumimoji="1" lang="ja-JP" altLang="en-US"/>
              <a:t>プレゼン用 </a:t>
            </a:r>
            <a:r>
              <a:rPr kumimoji="1" lang="en-US" altLang="ja-JP"/>
              <a:t>20pt</a:t>
            </a:r>
            <a:endParaRPr kumimoji="1" lang="ja-JP" altLang="en-US"/>
          </a:p>
        </p:txBody>
      </p:sp>
      <p:pic>
        <p:nvPicPr>
          <p:cNvPr id="3" name="図 2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5C792116-0207-2182-A1A5-BB2256A73537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4452" y="-1"/>
            <a:ext cx="12192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6139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7" pos="268">
          <p15:clr>
            <a:srgbClr val="FBAE40"/>
          </p15:clr>
        </p15:guide>
        <p15:guide id="10" pos="7412">
          <p15:clr>
            <a:srgbClr val="FBAE40"/>
          </p15:clr>
        </p15:guide>
        <p15:guide id="13" orient="horz" pos="4065">
          <p15:clr>
            <a:srgbClr val="FBAE40"/>
          </p15:clr>
        </p15:guide>
        <p15:guide id="14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365098-EF04-2843-B22F-AF2AA6751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83" y="556309"/>
            <a:ext cx="11305842" cy="490904"/>
          </a:xfrm>
        </p:spPr>
        <p:txBody>
          <a:bodyPr/>
          <a:lstStyle/>
          <a:p>
            <a:r>
              <a:rPr kumimoji="1" lang="en-US" altLang="ja-JP" sz="2800" dirty="0"/>
              <a:t>C-3</a:t>
            </a:r>
            <a:r>
              <a:rPr kumimoji="1" lang="ja-JP" altLang="en-US" sz="2800" dirty="0"/>
              <a:t>　本年度事業全体のロジックモデル（事例：健診センター）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4E83FBA-AC28-209D-97E4-C28717834192}"/>
              </a:ext>
            </a:extLst>
          </p:cNvPr>
          <p:cNvSpPr/>
          <p:nvPr/>
        </p:nvSpPr>
        <p:spPr>
          <a:xfrm>
            <a:off x="291690" y="2355148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システム関連機器</a:t>
            </a:r>
            <a:endParaRPr kumimoji="1" lang="en-US" altLang="ja-JP" sz="140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400">
                <a:solidFill>
                  <a:sysClr val="windowText" lastClr="000000"/>
                </a:solidFill>
              </a:rPr>
              <a:t>（</a:t>
            </a:r>
            <a:r>
              <a:rPr lang="en-US" altLang="ja-JP" sz="1400">
                <a:solidFill>
                  <a:sysClr val="windowText" lastClr="000000"/>
                </a:solidFill>
              </a:rPr>
              <a:t>XXX</a:t>
            </a:r>
            <a:r>
              <a:rPr lang="ja-JP" altLang="en-US" sz="1400">
                <a:solidFill>
                  <a:sysClr val="windowText" lastClr="000000"/>
                </a:solidFill>
              </a:rPr>
              <a:t>（機器名））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42F6C8B-3810-31BA-2834-3CF58950D003}"/>
              </a:ext>
            </a:extLst>
          </p:cNvPr>
          <p:cNvSpPr/>
          <p:nvPr/>
        </p:nvSpPr>
        <p:spPr>
          <a:xfrm>
            <a:off x="2686847" y="2355148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健診センター設立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B79FCC1-48F1-5D85-20B2-653F868E5C18}"/>
              </a:ext>
            </a:extLst>
          </p:cNvPr>
          <p:cNvSpPr/>
          <p:nvPr/>
        </p:nvSpPr>
        <p:spPr>
          <a:xfrm>
            <a:off x="5082006" y="2355148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健診センター稼働開始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066E539-C6E7-81DA-47F0-D82EBE41364E}"/>
              </a:ext>
            </a:extLst>
          </p:cNvPr>
          <p:cNvSpPr/>
          <p:nvPr/>
        </p:nvSpPr>
        <p:spPr>
          <a:xfrm>
            <a:off x="7477164" y="2355148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ysClr val="windowText" lastClr="000000"/>
                </a:solidFill>
              </a:rPr>
              <a:t>新規顧客の獲得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008061C-4AFC-D341-FC60-3ADACAC6051F}"/>
              </a:ext>
            </a:extLst>
          </p:cNvPr>
          <p:cNvSpPr/>
          <p:nvPr/>
        </p:nvSpPr>
        <p:spPr>
          <a:xfrm>
            <a:off x="9871841" y="2355149"/>
            <a:ext cx="1876592" cy="866014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健診センターの自立運営（顧客基盤の増強）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4530A30-174E-8FF1-DD24-355D6FA8921F}"/>
              </a:ext>
            </a:extLst>
          </p:cNvPr>
          <p:cNvSpPr/>
          <p:nvPr/>
        </p:nvSpPr>
        <p:spPr>
          <a:xfrm>
            <a:off x="2686847" y="4585354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スタッフの研修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4EC68F1-7BF4-6348-5186-3C253F9B1B09}"/>
              </a:ext>
            </a:extLst>
          </p:cNvPr>
          <p:cNvSpPr/>
          <p:nvPr/>
        </p:nvSpPr>
        <p:spPr>
          <a:xfrm>
            <a:off x="5082006" y="3467042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健診サービス実施数（月</a:t>
            </a:r>
            <a:r>
              <a:rPr kumimoji="1" lang="en-US" altLang="ja-JP" sz="1400">
                <a:solidFill>
                  <a:sysClr val="windowText" lastClr="000000"/>
                </a:solidFill>
              </a:rPr>
              <a:t>XX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件）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F1F8130-0529-7280-02B7-A0EBA08247F9}"/>
              </a:ext>
            </a:extLst>
          </p:cNvPr>
          <p:cNvSpPr/>
          <p:nvPr/>
        </p:nvSpPr>
        <p:spPr>
          <a:xfrm>
            <a:off x="7477163" y="4585355"/>
            <a:ext cx="1876113" cy="86663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顧客満足度の向上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FE68E73-7468-59C4-02EB-05EEF96CA52A}"/>
              </a:ext>
            </a:extLst>
          </p:cNvPr>
          <p:cNvSpPr/>
          <p:nvPr/>
        </p:nvSpPr>
        <p:spPr>
          <a:xfrm>
            <a:off x="291690" y="3470251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医療機器</a:t>
            </a:r>
          </a:p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（</a:t>
            </a:r>
            <a:r>
              <a:rPr kumimoji="1" lang="en-US" altLang="ja-JP" sz="1400">
                <a:solidFill>
                  <a:sysClr val="windowText" lastClr="000000"/>
                </a:solidFill>
              </a:rPr>
              <a:t>XXX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（機器名））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6A48DF8-2B69-84A0-E01D-9C449507511D}"/>
              </a:ext>
            </a:extLst>
          </p:cNvPr>
          <p:cNvSpPr/>
          <p:nvPr/>
        </p:nvSpPr>
        <p:spPr>
          <a:xfrm>
            <a:off x="291689" y="4585354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研修講師（</a:t>
            </a:r>
            <a:r>
              <a:rPr kumimoji="1" lang="en-US" altLang="ja-JP" sz="1400">
                <a:solidFill>
                  <a:sysClr val="windowText" lastClr="000000"/>
                </a:solidFill>
              </a:rPr>
              <a:t>XX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人）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706AFED-86EF-36D5-E4BE-CCDF39B8B3F0}"/>
              </a:ext>
            </a:extLst>
          </p:cNvPr>
          <p:cNvSpPr/>
          <p:nvPr/>
        </p:nvSpPr>
        <p:spPr>
          <a:xfrm>
            <a:off x="291689" y="5700457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国内の関連学会（</a:t>
            </a:r>
            <a:r>
              <a:rPr kumimoji="1" lang="en-US" altLang="ja-JP" sz="1400">
                <a:solidFill>
                  <a:sysClr val="windowText" lastClr="000000"/>
                </a:solidFill>
              </a:rPr>
              <a:t>XX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機関）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258833D-25BD-893C-8D28-9FC07C859294}"/>
              </a:ext>
            </a:extLst>
          </p:cNvPr>
          <p:cNvSpPr/>
          <p:nvPr/>
        </p:nvSpPr>
        <p:spPr>
          <a:xfrm>
            <a:off x="2686847" y="3467041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健診サービスのトライアル提供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50D7D47-3D05-4C31-B764-77362604E62D}"/>
              </a:ext>
            </a:extLst>
          </p:cNvPr>
          <p:cNvSpPr/>
          <p:nvPr/>
        </p:nvSpPr>
        <p:spPr>
          <a:xfrm>
            <a:off x="9871841" y="5700457"/>
            <a:ext cx="1876592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日本製の画像診断機器の導入促進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BD46094E-AF5A-7AAB-50CA-10D9BDFCA313}"/>
              </a:ext>
            </a:extLst>
          </p:cNvPr>
          <p:cNvSpPr/>
          <p:nvPr/>
        </p:nvSpPr>
        <p:spPr>
          <a:xfrm>
            <a:off x="2686847" y="5700457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学術界と連携した健診の重要性訴求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CFB30F1-CC71-E341-1F1D-B4319B49181E}"/>
              </a:ext>
            </a:extLst>
          </p:cNvPr>
          <p:cNvSpPr/>
          <p:nvPr/>
        </p:nvSpPr>
        <p:spPr>
          <a:xfrm>
            <a:off x="5082005" y="4579548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研修終了スタッフ数（事業期間内</a:t>
            </a:r>
            <a:r>
              <a:rPr kumimoji="1" lang="en-US" altLang="ja-JP" sz="1400">
                <a:solidFill>
                  <a:sysClr val="windowText" lastClr="000000"/>
                </a:solidFill>
              </a:rPr>
              <a:t>XX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人）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451EAD8-474E-703D-D833-F1E501F9C5D2}"/>
              </a:ext>
            </a:extLst>
          </p:cNvPr>
          <p:cNvSpPr/>
          <p:nvPr/>
        </p:nvSpPr>
        <p:spPr>
          <a:xfrm>
            <a:off x="5082004" y="5700457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学術界とのイベントの実施（</a:t>
            </a:r>
            <a:r>
              <a:rPr kumimoji="1" lang="en-US" altLang="ja-JP" sz="1400">
                <a:solidFill>
                  <a:sysClr val="windowText" lastClr="000000"/>
                </a:solidFill>
              </a:rPr>
              <a:t>XX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件）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1509A80-F252-52F9-27F5-C43DF6159A0D}"/>
              </a:ext>
            </a:extLst>
          </p:cNvPr>
          <p:cNvSpPr/>
          <p:nvPr/>
        </p:nvSpPr>
        <p:spPr>
          <a:xfrm>
            <a:off x="7477163" y="3467041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受診プロセスの改善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58C2F0D-AC0A-A2FD-76BE-32FC85414985}"/>
              </a:ext>
            </a:extLst>
          </p:cNvPr>
          <p:cNvSpPr/>
          <p:nvPr/>
        </p:nvSpPr>
        <p:spPr>
          <a:xfrm>
            <a:off x="7477163" y="5700457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学術界から各医療機関に対する発信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FBDF840C-0514-EDD5-6E32-9BBFDF66FEEE}"/>
              </a:ext>
            </a:extLst>
          </p:cNvPr>
          <p:cNvCxnSpPr>
            <a:stCxn id="12" idx="3"/>
            <a:endCxn id="13" idx="1"/>
          </p:cNvCxnSpPr>
          <p:nvPr/>
        </p:nvCxnSpPr>
        <p:spPr>
          <a:xfrm>
            <a:off x="2167803" y="2791366"/>
            <a:ext cx="5190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65FC789F-30A0-B498-8A0C-66B9FD623AA0}"/>
              </a:ext>
            </a:extLst>
          </p:cNvPr>
          <p:cNvCxnSpPr>
            <a:cxnSpLocks/>
            <a:stCxn id="22" idx="3"/>
            <a:endCxn id="25" idx="1"/>
          </p:cNvCxnSpPr>
          <p:nvPr/>
        </p:nvCxnSpPr>
        <p:spPr>
          <a:xfrm flipV="1">
            <a:off x="2167803" y="3903259"/>
            <a:ext cx="519044" cy="32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9A95AC1C-9370-4D07-B74C-541DFF333ADA}"/>
              </a:ext>
            </a:extLst>
          </p:cNvPr>
          <p:cNvCxnSpPr>
            <a:cxnSpLocks/>
            <a:stCxn id="23" idx="3"/>
            <a:endCxn id="17" idx="1"/>
          </p:cNvCxnSpPr>
          <p:nvPr/>
        </p:nvCxnSpPr>
        <p:spPr>
          <a:xfrm>
            <a:off x="2167802" y="5021572"/>
            <a:ext cx="519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37057FB7-BD9D-772E-2F41-B3AB56552A53}"/>
              </a:ext>
            </a:extLst>
          </p:cNvPr>
          <p:cNvSpPr/>
          <p:nvPr/>
        </p:nvSpPr>
        <p:spPr>
          <a:xfrm>
            <a:off x="9871361" y="4597903"/>
            <a:ext cx="1876592" cy="828277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現地における日本型健診標準モデルの確立</a:t>
            </a:r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8DE1892D-3913-DB08-18AE-303C5BCE7334}"/>
              </a:ext>
            </a:extLst>
          </p:cNvPr>
          <p:cNvCxnSpPr>
            <a:cxnSpLocks/>
            <a:stCxn id="24" idx="3"/>
            <a:endCxn id="49" idx="1"/>
          </p:cNvCxnSpPr>
          <p:nvPr/>
        </p:nvCxnSpPr>
        <p:spPr>
          <a:xfrm>
            <a:off x="2167802" y="6136675"/>
            <a:ext cx="519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E7884BA7-BF57-82C7-9FBB-9240289253EC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4562960" y="2791366"/>
            <a:ext cx="5190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15B7E658-FC7C-FB17-DB10-D112AAF63404}"/>
              </a:ext>
            </a:extLst>
          </p:cNvPr>
          <p:cNvCxnSpPr>
            <a:cxnSpLocks/>
            <a:stCxn id="25" idx="3"/>
            <a:endCxn id="18" idx="1"/>
          </p:cNvCxnSpPr>
          <p:nvPr/>
        </p:nvCxnSpPr>
        <p:spPr>
          <a:xfrm>
            <a:off x="4562960" y="3903259"/>
            <a:ext cx="51904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C49FCD5E-4A65-93EC-93E7-CFEBCF17F86B}"/>
              </a:ext>
            </a:extLst>
          </p:cNvPr>
          <p:cNvCxnSpPr>
            <a:cxnSpLocks/>
            <a:stCxn id="49" idx="3"/>
            <a:endCxn id="29" idx="1"/>
          </p:cNvCxnSpPr>
          <p:nvPr/>
        </p:nvCxnSpPr>
        <p:spPr>
          <a:xfrm>
            <a:off x="4562960" y="6136675"/>
            <a:ext cx="5190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16C9F350-AE88-9094-B20F-28CCA082221E}"/>
              </a:ext>
            </a:extLst>
          </p:cNvPr>
          <p:cNvCxnSpPr>
            <a:cxnSpLocks/>
            <a:stCxn id="17" idx="3"/>
            <a:endCxn id="28" idx="1"/>
          </p:cNvCxnSpPr>
          <p:nvPr/>
        </p:nvCxnSpPr>
        <p:spPr>
          <a:xfrm flipV="1">
            <a:off x="4562960" y="5015766"/>
            <a:ext cx="519045" cy="58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131846EA-5350-ED8C-0DA9-69D7AC5D1FB1}"/>
              </a:ext>
            </a:extLst>
          </p:cNvPr>
          <p:cNvCxnSpPr>
            <a:cxnSpLocks/>
            <a:stCxn id="14" idx="3"/>
            <a:endCxn id="15" idx="1"/>
          </p:cNvCxnSpPr>
          <p:nvPr/>
        </p:nvCxnSpPr>
        <p:spPr>
          <a:xfrm>
            <a:off x="6958119" y="2791366"/>
            <a:ext cx="519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6032FF51-92E5-BFD6-BF83-76255377DEF7}"/>
              </a:ext>
            </a:extLst>
          </p:cNvPr>
          <p:cNvCxnSpPr>
            <a:cxnSpLocks/>
            <a:stCxn id="18" idx="3"/>
            <a:endCxn id="30" idx="1"/>
          </p:cNvCxnSpPr>
          <p:nvPr/>
        </p:nvCxnSpPr>
        <p:spPr>
          <a:xfrm flipV="1">
            <a:off x="6958119" y="3903259"/>
            <a:ext cx="51904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5EA4B7FD-C141-4B84-4513-B3336796252B}"/>
              </a:ext>
            </a:extLst>
          </p:cNvPr>
          <p:cNvCxnSpPr>
            <a:cxnSpLocks/>
            <a:stCxn id="29" idx="3"/>
            <a:endCxn id="33" idx="1"/>
          </p:cNvCxnSpPr>
          <p:nvPr/>
        </p:nvCxnSpPr>
        <p:spPr>
          <a:xfrm>
            <a:off x="6958117" y="6136675"/>
            <a:ext cx="5190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2188EBE4-58A2-2664-E99A-7FD38334E97A}"/>
              </a:ext>
            </a:extLst>
          </p:cNvPr>
          <p:cNvCxnSpPr>
            <a:cxnSpLocks/>
            <a:stCxn id="28" idx="3"/>
            <a:endCxn id="19" idx="1"/>
          </p:cNvCxnSpPr>
          <p:nvPr/>
        </p:nvCxnSpPr>
        <p:spPr>
          <a:xfrm>
            <a:off x="6958118" y="5015766"/>
            <a:ext cx="519045" cy="29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FB2E3FE-2ED2-A745-3EFA-2DB0365C195F}"/>
              </a:ext>
            </a:extLst>
          </p:cNvPr>
          <p:cNvSpPr/>
          <p:nvPr/>
        </p:nvSpPr>
        <p:spPr>
          <a:xfrm>
            <a:off x="291690" y="1225069"/>
            <a:ext cx="1894228" cy="887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インプット</a:t>
            </a:r>
            <a:endParaRPr kumimoji="1" lang="en-US" altLang="ja-JP" b="1"/>
          </a:p>
          <a:p>
            <a:pPr algn="ctr"/>
            <a:r>
              <a:rPr lang="ja-JP" altLang="en-US" sz="1200" b="1"/>
              <a:t>（応募主体が有する</a:t>
            </a:r>
            <a:endParaRPr lang="en-US" altLang="ja-JP" sz="1200" b="1"/>
          </a:p>
          <a:p>
            <a:pPr algn="ctr"/>
            <a:r>
              <a:rPr lang="ja-JP" altLang="en-US" sz="1200" b="1"/>
              <a:t>アセット等）</a:t>
            </a:r>
            <a:endParaRPr kumimoji="1" lang="ja-JP" altLang="en-US" sz="1200" b="1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86B4E92B-8104-748A-A67C-EAA605264FBB}"/>
              </a:ext>
            </a:extLst>
          </p:cNvPr>
          <p:cNvSpPr/>
          <p:nvPr/>
        </p:nvSpPr>
        <p:spPr>
          <a:xfrm>
            <a:off x="2686848" y="1187044"/>
            <a:ext cx="1894228" cy="887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活動</a:t>
            </a:r>
            <a:endParaRPr kumimoji="1" lang="en-US" altLang="ja-JP" b="1"/>
          </a:p>
          <a:p>
            <a:pPr algn="ctr"/>
            <a:r>
              <a:rPr lang="ja-JP" altLang="en-US" sz="1200" b="1"/>
              <a:t>（本年度事業における</a:t>
            </a:r>
            <a:endParaRPr lang="en-US" altLang="ja-JP" sz="1200" b="1"/>
          </a:p>
          <a:p>
            <a:pPr algn="ctr"/>
            <a:r>
              <a:rPr lang="ja-JP" altLang="en-US" sz="1200" b="1"/>
              <a:t>具体的活動）</a:t>
            </a:r>
            <a:endParaRPr kumimoji="1" lang="ja-JP" altLang="en-US" sz="1200" b="1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FE6695D2-B1AE-432E-DBA0-B2B0CE12CE8E}"/>
              </a:ext>
            </a:extLst>
          </p:cNvPr>
          <p:cNvSpPr/>
          <p:nvPr/>
        </p:nvSpPr>
        <p:spPr>
          <a:xfrm>
            <a:off x="5082005" y="1177759"/>
            <a:ext cx="1894228" cy="887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アウトプット</a:t>
            </a:r>
            <a:endParaRPr kumimoji="1" lang="en-US" altLang="ja-JP" b="1"/>
          </a:p>
          <a:p>
            <a:pPr algn="ctr"/>
            <a:r>
              <a:rPr lang="ja-JP" altLang="en-US" sz="1200" b="1"/>
              <a:t>（本年度事業活動</a:t>
            </a:r>
            <a:endParaRPr lang="en-US" altLang="ja-JP" sz="1200" b="1"/>
          </a:p>
          <a:p>
            <a:pPr algn="ctr"/>
            <a:r>
              <a:rPr lang="ja-JP" altLang="en-US" sz="1200" b="1"/>
              <a:t>による成果物）</a:t>
            </a:r>
            <a:endParaRPr kumimoji="1" lang="ja-JP" altLang="en-US" sz="1200" b="1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6D25B16B-5F98-DA27-DE15-ABA52C04C783}"/>
              </a:ext>
            </a:extLst>
          </p:cNvPr>
          <p:cNvSpPr/>
          <p:nvPr/>
        </p:nvSpPr>
        <p:spPr>
          <a:xfrm>
            <a:off x="7477164" y="1172275"/>
            <a:ext cx="1894228" cy="887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短期アウトカム</a:t>
            </a:r>
            <a:endParaRPr kumimoji="1" lang="en-US" altLang="ja-JP" b="1"/>
          </a:p>
          <a:p>
            <a:pPr algn="ctr"/>
            <a:r>
              <a:rPr lang="ja-JP" altLang="en-US" sz="1200" b="1"/>
              <a:t>（本年度事業</a:t>
            </a:r>
            <a:endParaRPr lang="en-US" altLang="ja-JP" sz="1200" b="1"/>
          </a:p>
          <a:p>
            <a:pPr algn="ctr"/>
            <a:r>
              <a:rPr lang="ja-JP" altLang="en-US" sz="1200" b="1"/>
              <a:t>における目標）</a:t>
            </a:r>
            <a:endParaRPr kumimoji="1" lang="ja-JP" altLang="en-US" sz="1200" b="1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E3D6100E-D45E-7ED7-8FE8-61380788EB96}"/>
              </a:ext>
            </a:extLst>
          </p:cNvPr>
          <p:cNvSpPr/>
          <p:nvPr/>
        </p:nvSpPr>
        <p:spPr>
          <a:xfrm>
            <a:off x="9872322" y="1168546"/>
            <a:ext cx="1894228" cy="887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中長期アウトカム</a:t>
            </a:r>
            <a:endParaRPr kumimoji="1" lang="en-US" altLang="ja-JP" b="1"/>
          </a:p>
          <a:p>
            <a:pPr algn="ctr"/>
            <a:r>
              <a:rPr lang="ja-JP" altLang="en-US" sz="1200" b="1"/>
              <a:t>（日本への裨益要素を含む社会・経済にもたらす波及効果）</a:t>
            </a:r>
            <a:endParaRPr kumimoji="1" lang="ja-JP" altLang="en-US" sz="1200" b="1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8F968D54-3D53-1A25-BA68-492696EDEA14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4562960" y="3221163"/>
            <a:ext cx="519044" cy="682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F61AAF6-9210-4A1A-4EF2-7F6BBD586429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6958118" y="4323626"/>
            <a:ext cx="527864" cy="6921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934C8672-524C-A2B0-7116-13CE579DCD83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6958119" y="3227584"/>
            <a:ext cx="518563" cy="6756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6575F7E7-0500-6390-97A8-A61657A2BBEC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353277" y="2791366"/>
            <a:ext cx="5185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45A643B8-1F99-94B9-CFF4-700693BF39C4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9353276" y="3227584"/>
            <a:ext cx="527864" cy="6756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9C657376-E448-C3DF-CC4D-53C948B71278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9353276" y="3903258"/>
            <a:ext cx="51856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C2B64188-87A5-E90E-BF67-7A19E6B96FAD}"/>
              </a:ext>
            </a:extLst>
          </p:cNvPr>
          <p:cNvCxnSpPr>
            <a:cxnSpLocks/>
            <a:stCxn id="19" idx="3"/>
          </p:cNvCxnSpPr>
          <p:nvPr/>
        </p:nvCxnSpPr>
        <p:spPr>
          <a:xfrm flipV="1">
            <a:off x="9353276" y="4323626"/>
            <a:ext cx="527864" cy="6950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9C4FFFA7-DE48-13D6-6292-89C86CE51541}"/>
              </a:ext>
            </a:extLst>
          </p:cNvPr>
          <p:cNvCxnSpPr>
            <a:cxnSpLocks/>
            <a:stCxn id="33" idx="3"/>
          </p:cNvCxnSpPr>
          <p:nvPr/>
        </p:nvCxnSpPr>
        <p:spPr>
          <a:xfrm flipV="1">
            <a:off x="9353276" y="5426180"/>
            <a:ext cx="527864" cy="7104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835C0477-6845-4B8A-5999-30F6AF8BE054}"/>
              </a:ext>
            </a:extLst>
          </p:cNvPr>
          <p:cNvCxnSpPr>
            <a:cxnSpLocks/>
            <a:stCxn id="33" idx="3"/>
          </p:cNvCxnSpPr>
          <p:nvPr/>
        </p:nvCxnSpPr>
        <p:spPr>
          <a:xfrm flipV="1">
            <a:off x="9353276" y="6130561"/>
            <a:ext cx="518564" cy="61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6D69D8C1-2178-3782-E709-280CDAF2EDF6}"/>
              </a:ext>
            </a:extLst>
          </p:cNvPr>
          <p:cNvSpPr/>
          <p:nvPr/>
        </p:nvSpPr>
        <p:spPr>
          <a:xfrm>
            <a:off x="9881140" y="3476566"/>
            <a:ext cx="1876592" cy="866014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現地の医療関連支出の抑制</a:t>
            </a:r>
          </a:p>
        </p:txBody>
      </p: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63B9C6EE-E193-B524-1AEB-1E8B730FD41D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9353276" y="3903259"/>
            <a:ext cx="518085" cy="6892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52A6D08-01A9-BC48-7DE6-B243C4F5A4EB}"/>
              </a:ext>
            </a:extLst>
          </p:cNvPr>
          <p:cNvSpPr txBox="1"/>
          <p:nvPr/>
        </p:nvSpPr>
        <p:spPr>
          <a:xfrm>
            <a:off x="291689" y="90484"/>
            <a:ext cx="9708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公募申請書様式2ロジックモデル図（R７ヘルスケア産業国際展開推進事業）</a:t>
            </a:r>
          </a:p>
        </p:txBody>
      </p:sp>
    </p:spTree>
    <p:extLst>
      <p:ext uri="{BB962C8B-B14F-4D97-AF65-F5344CB8AC3E}">
        <p14:creationId xmlns:p14="http://schemas.microsoft.com/office/powerpoint/2010/main" val="255490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365098-EF04-2843-B22F-AF2AA6751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74" y="413651"/>
            <a:ext cx="11305842" cy="490904"/>
          </a:xfrm>
        </p:spPr>
        <p:txBody>
          <a:bodyPr/>
          <a:lstStyle/>
          <a:p>
            <a:r>
              <a:rPr kumimoji="1" lang="en-US" altLang="ja-JP" sz="2800"/>
              <a:t>C-3</a:t>
            </a:r>
            <a:r>
              <a:rPr kumimoji="1" lang="ja-JP" altLang="en-US" sz="2800"/>
              <a:t>　本年度事業全体のロジックモデル（フォーマット）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4E83FBA-AC28-209D-97E4-C28717834192}"/>
              </a:ext>
            </a:extLst>
          </p:cNvPr>
          <p:cNvSpPr/>
          <p:nvPr/>
        </p:nvSpPr>
        <p:spPr>
          <a:xfrm>
            <a:off x="291690" y="2355148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投入資源①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42F6C8B-3810-31BA-2834-3CF58950D003}"/>
              </a:ext>
            </a:extLst>
          </p:cNvPr>
          <p:cNvSpPr/>
          <p:nvPr/>
        </p:nvSpPr>
        <p:spPr>
          <a:xfrm>
            <a:off x="2686847" y="2355148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事業活動①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B79FCC1-48F1-5D85-20B2-653F868E5C18}"/>
              </a:ext>
            </a:extLst>
          </p:cNvPr>
          <p:cNvSpPr/>
          <p:nvPr/>
        </p:nvSpPr>
        <p:spPr>
          <a:xfrm>
            <a:off x="5082006" y="2355148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</a:rPr>
              <a:t>成果物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①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066E539-C6E7-81DA-47F0-D82EBE41364E}"/>
              </a:ext>
            </a:extLst>
          </p:cNvPr>
          <p:cNvSpPr/>
          <p:nvPr/>
        </p:nvSpPr>
        <p:spPr>
          <a:xfrm>
            <a:off x="7477164" y="2355148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ysClr val="windowText" lastClr="000000"/>
                </a:solidFill>
              </a:rPr>
              <a:t>目標①</a:t>
            </a:r>
            <a:endParaRPr kumimoji="1" lang="ja-JP" altLang="en-US" sz="1400">
              <a:solidFill>
                <a:sysClr val="windowText" lastClr="000000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008061C-4AFC-D341-FC60-3ADACAC6051F}"/>
              </a:ext>
            </a:extLst>
          </p:cNvPr>
          <p:cNvSpPr/>
          <p:nvPr/>
        </p:nvSpPr>
        <p:spPr>
          <a:xfrm>
            <a:off x="9872324" y="2355149"/>
            <a:ext cx="1876592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現地への裨益①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4530A30-174E-8FF1-DD24-355D6FA8921F}"/>
              </a:ext>
            </a:extLst>
          </p:cNvPr>
          <p:cNvSpPr/>
          <p:nvPr/>
        </p:nvSpPr>
        <p:spPr>
          <a:xfrm>
            <a:off x="2686847" y="4585354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事業活動③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4EC68F1-7BF4-6348-5186-3C253F9B1B09}"/>
              </a:ext>
            </a:extLst>
          </p:cNvPr>
          <p:cNvSpPr/>
          <p:nvPr/>
        </p:nvSpPr>
        <p:spPr>
          <a:xfrm>
            <a:off x="5082006" y="3467042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</a:rPr>
              <a:t>成果物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②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F1F8130-0529-7280-02B7-A0EBA08247F9}"/>
              </a:ext>
            </a:extLst>
          </p:cNvPr>
          <p:cNvSpPr/>
          <p:nvPr/>
        </p:nvSpPr>
        <p:spPr>
          <a:xfrm>
            <a:off x="7477163" y="4585355"/>
            <a:ext cx="1876113" cy="86663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</a:rPr>
              <a:t>目標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③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FE68E73-7468-59C4-02EB-05EEF96CA52A}"/>
              </a:ext>
            </a:extLst>
          </p:cNvPr>
          <p:cNvSpPr/>
          <p:nvPr/>
        </p:nvSpPr>
        <p:spPr>
          <a:xfrm>
            <a:off x="291690" y="3470251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投入資源②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6A48DF8-2B69-84A0-E01D-9C449507511D}"/>
              </a:ext>
            </a:extLst>
          </p:cNvPr>
          <p:cNvSpPr/>
          <p:nvPr/>
        </p:nvSpPr>
        <p:spPr>
          <a:xfrm>
            <a:off x="291689" y="4585354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投入資源</a:t>
            </a:r>
            <a:r>
              <a:rPr lang="ja-JP" altLang="en-US" sz="1400">
                <a:solidFill>
                  <a:sysClr val="windowText" lastClr="000000"/>
                </a:solidFill>
              </a:rPr>
              <a:t>③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706AFED-86EF-36D5-E4BE-CCDF39B8B3F0}"/>
              </a:ext>
            </a:extLst>
          </p:cNvPr>
          <p:cNvSpPr/>
          <p:nvPr/>
        </p:nvSpPr>
        <p:spPr>
          <a:xfrm>
            <a:off x="291689" y="5700457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投入資源④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258833D-25BD-893C-8D28-9FC07C859294}"/>
              </a:ext>
            </a:extLst>
          </p:cNvPr>
          <p:cNvSpPr/>
          <p:nvPr/>
        </p:nvSpPr>
        <p:spPr>
          <a:xfrm>
            <a:off x="2686847" y="3467041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事業活動②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50D7D47-3D05-4C31-B764-77362604E62D}"/>
              </a:ext>
            </a:extLst>
          </p:cNvPr>
          <p:cNvSpPr/>
          <p:nvPr/>
        </p:nvSpPr>
        <p:spPr>
          <a:xfrm>
            <a:off x="9871841" y="4594504"/>
            <a:ext cx="1876592" cy="84859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日本企業・経済への波及効果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BD46094E-AF5A-7AAB-50CA-10D9BDFCA313}"/>
              </a:ext>
            </a:extLst>
          </p:cNvPr>
          <p:cNvSpPr/>
          <p:nvPr/>
        </p:nvSpPr>
        <p:spPr>
          <a:xfrm>
            <a:off x="2686847" y="5700457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事業活動④</a:t>
            </a:r>
            <a:endParaRPr kumimoji="1" lang="ja-JP" alt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CFB30F1-CC71-E341-1F1D-B4319B49181E}"/>
              </a:ext>
            </a:extLst>
          </p:cNvPr>
          <p:cNvSpPr/>
          <p:nvPr/>
        </p:nvSpPr>
        <p:spPr>
          <a:xfrm>
            <a:off x="5082005" y="4579548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</a:rPr>
              <a:t>成果物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③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451EAD8-474E-703D-D833-F1E501F9C5D2}"/>
              </a:ext>
            </a:extLst>
          </p:cNvPr>
          <p:cNvSpPr/>
          <p:nvPr/>
        </p:nvSpPr>
        <p:spPr>
          <a:xfrm>
            <a:off x="5082004" y="5700457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</a:rPr>
              <a:t>成果物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④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1509A80-F252-52F9-27F5-C43DF6159A0D}"/>
              </a:ext>
            </a:extLst>
          </p:cNvPr>
          <p:cNvSpPr/>
          <p:nvPr/>
        </p:nvSpPr>
        <p:spPr>
          <a:xfrm>
            <a:off x="7477163" y="3467041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</a:rPr>
              <a:t>目標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②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58C2F0D-AC0A-A2FD-76BE-32FC85414985}"/>
              </a:ext>
            </a:extLst>
          </p:cNvPr>
          <p:cNvSpPr/>
          <p:nvPr/>
        </p:nvSpPr>
        <p:spPr>
          <a:xfrm>
            <a:off x="7477163" y="5700457"/>
            <a:ext cx="1876113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</a:rPr>
              <a:t>目標</a:t>
            </a:r>
            <a:r>
              <a:rPr kumimoji="1" lang="ja-JP" altLang="en-US" sz="1400">
                <a:solidFill>
                  <a:sysClr val="windowText" lastClr="000000"/>
                </a:solidFill>
              </a:rPr>
              <a:t>④</a:t>
            </a:r>
            <a:endParaRPr kumimoji="1" lang="en-US" altLang="ja-JP" sz="1400">
              <a:solidFill>
                <a:sysClr val="windowText" lastClr="000000"/>
              </a:solidFill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FBDF840C-0514-EDD5-6E32-9BBFDF66FEEE}"/>
              </a:ext>
            </a:extLst>
          </p:cNvPr>
          <p:cNvCxnSpPr>
            <a:stCxn id="12" idx="3"/>
            <a:endCxn id="13" idx="1"/>
          </p:cNvCxnSpPr>
          <p:nvPr/>
        </p:nvCxnSpPr>
        <p:spPr>
          <a:xfrm>
            <a:off x="2167803" y="2791366"/>
            <a:ext cx="5190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65FC789F-30A0-B498-8A0C-66B9FD623AA0}"/>
              </a:ext>
            </a:extLst>
          </p:cNvPr>
          <p:cNvCxnSpPr>
            <a:cxnSpLocks/>
            <a:stCxn id="22" idx="3"/>
            <a:endCxn id="25" idx="1"/>
          </p:cNvCxnSpPr>
          <p:nvPr/>
        </p:nvCxnSpPr>
        <p:spPr>
          <a:xfrm flipV="1">
            <a:off x="2167803" y="3903259"/>
            <a:ext cx="519044" cy="32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9A95AC1C-9370-4D07-B74C-541DFF333ADA}"/>
              </a:ext>
            </a:extLst>
          </p:cNvPr>
          <p:cNvCxnSpPr>
            <a:cxnSpLocks/>
            <a:stCxn id="23" idx="3"/>
            <a:endCxn id="17" idx="1"/>
          </p:cNvCxnSpPr>
          <p:nvPr/>
        </p:nvCxnSpPr>
        <p:spPr>
          <a:xfrm>
            <a:off x="2167802" y="5021572"/>
            <a:ext cx="519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37057FB7-BD9D-772E-2F41-B3AB56552A53}"/>
              </a:ext>
            </a:extLst>
          </p:cNvPr>
          <p:cNvSpPr/>
          <p:nvPr/>
        </p:nvSpPr>
        <p:spPr>
          <a:xfrm>
            <a:off x="9872322" y="3448079"/>
            <a:ext cx="1876592" cy="91036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現地への裨益②</a:t>
            </a:r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8DE1892D-3913-DB08-18AE-303C5BCE7334}"/>
              </a:ext>
            </a:extLst>
          </p:cNvPr>
          <p:cNvCxnSpPr>
            <a:cxnSpLocks/>
            <a:stCxn id="24" idx="3"/>
            <a:endCxn id="49" idx="1"/>
          </p:cNvCxnSpPr>
          <p:nvPr/>
        </p:nvCxnSpPr>
        <p:spPr>
          <a:xfrm>
            <a:off x="2167802" y="6136675"/>
            <a:ext cx="519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E7884BA7-BF57-82C7-9FBB-9240289253EC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4562960" y="2791366"/>
            <a:ext cx="5190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15B7E658-FC7C-FB17-DB10-D112AAF63404}"/>
              </a:ext>
            </a:extLst>
          </p:cNvPr>
          <p:cNvCxnSpPr>
            <a:cxnSpLocks/>
            <a:stCxn id="25" idx="3"/>
            <a:endCxn id="18" idx="1"/>
          </p:cNvCxnSpPr>
          <p:nvPr/>
        </p:nvCxnSpPr>
        <p:spPr>
          <a:xfrm>
            <a:off x="4562960" y="3903259"/>
            <a:ext cx="51904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C49FCD5E-4A65-93EC-93E7-CFEBCF17F86B}"/>
              </a:ext>
            </a:extLst>
          </p:cNvPr>
          <p:cNvCxnSpPr>
            <a:cxnSpLocks/>
            <a:stCxn id="49" idx="3"/>
            <a:endCxn id="29" idx="1"/>
          </p:cNvCxnSpPr>
          <p:nvPr/>
        </p:nvCxnSpPr>
        <p:spPr>
          <a:xfrm>
            <a:off x="4562960" y="6136675"/>
            <a:ext cx="5190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16C9F350-AE88-9094-B20F-28CCA082221E}"/>
              </a:ext>
            </a:extLst>
          </p:cNvPr>
          <p:cNvCxnSpPr>
            <a:cxnSpLocks/>
            <a:stCxn id="17" idx="3"/>
            <a:endCxn id="28" idx="1"/>
          </p:cNvCxnSpPr>
          <p:nvPr/>
        </p:nvCxnSpPr>
        <p:spPr>
          <a:xfrm flipV="1">
            <a:off x="4562960" y="5015766"/>
            <a:ext cx="519045" cy="58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131846EA-5350-ED8C-0DA9-69D7AC5D1FB1}"/>
              </a:ext>
            </a:extLst>
          </p:cNvPr>
          <p:cNvCxnSpPr>
            <a:cxnSpLocks/>
            <a:stCxn id="14" idx="3"/>
            <a:endCxn id="15" idx="1"/>
          </p:cNvCxnSpPr>
          <p:nvPr/>
        </p:nvCxnSpPr>
        <p:spPr>
          <a:xfrm>
            <a:off x="6958119" y="2791366"/>
            <a:ext cx="519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6032FF51-92E5-BFD6-BF83-76255377DEF7}"/>
              </a:ext>
            </a:extLst>
          </p:cNvPr>
          <p:cNvCxnSpPr>
            <a:cxnSpLocks/>
            <a:stCxn id="18" idx="3"/>
            <a:endCxn id="30" idx="1"/>
          </p:cNvCxnSpPr>
          <p:nvPr/>
        </p:nvCxnSpPr>
        <p:spPr>
          <a:xfrm flipV="1">
            <a:off x="6958119" y="3903259"/>
            <a:ext cx="51904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5EA4B7FD-C141-4B84-4513-B3336796252B}"/>
              </a:ext>
            </a:extLst>
          </p:cNvPr>
          <p:cNvCxnSpPr>
            <a:cxnSpLocks/>
            <a:stCxn id="29" idx="3"/>
            <a:endCxn id="33" idx="1"/>
          </p:cNvCxnSpPr>
          <p:nvPr/>
        </p:nvCxnSpPr>
        <p:spPr>
          <a:xfrm>
            <a:off x="6958117" y="6136675"/>
            <a:ext cx="5190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2188EBE4-58A2-2664-E99A-7FD38334E97A}"/>
              </a:ext>
            </a:extLst>
          </p:cNvPr>
          <p:cNvCxnSpPr>
            <a:cxnSpLocks/>
            <a:stCxn id="28" idx="3"/>
            <a:endCxn id="19" idx="1"/>
          </p:cNvCxnSpPr>
          <p:nvPr/>
        </p:nvCxnSpPr>
        <p:spPr>
          <a:xfrm>
            <a:off x="6958118" y="5015766"/>
            <a:ext cx="519045" cy="29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5CEB7DFE-398F-2179-D089-CFDA39D24DA6}"/>
              </a:ext>
            </a:extLst>
          </p:cNvPr>
          <p:cNvCxnSpPr>
            <a:cxnSpLocks/>
            <a:stCxn id="15" idx="3"/>
            <a:endCxn id="16" idx="1"/>
          </p:cNvCxnSpPr>
          <p:nvPr/>
        </p:nvCxnSpPr>
        <p:spPr>
          <a:xfrm>
            <a:off x="9353277" y="2791366"/>
            <a:ext cx="51904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47B14672-9797-E708-AA3D-0293B9036083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9353276" y="3227584"/>
            <a:ext cx="518565" cy="6756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30EA045D-3DDE-EA44-E756-BFE215D3BAE1}"/>
              </a:ext>
            </a:extLst>
          </p:cNvPr>
          <p:cNvCxnSpPr>
            <a:cxnSpLocks/>
            <a:stCxn id="30" idx="3"/>
            <a:endCxn id="35" idx="1"/>
          </p:cNvCxnSpPr>
          <p:nvPr/>
        </p:nvCxnSpPr>
        <p:spPr>
          <a:xfrm>
            <a:off x="9353276" y="3903259"/>
            <a:ext cx="51904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2758D0C9-51E6-DD54-35AB-6E4015061B76}"/>
              </a:ext>
            </a:extLst>
          </p:cNvPr>
          <p:cNvCxnSpPr>
            <a:cxnSpLocks/>
            <a:stCxn id="33" idx="3"/>
          </p:cNvCxnSpPr>
          <p:nvPr/>
        </p:nvCxnSpPr>
        <p:spPr>
          <a:xfrm flipV="1">
            <a:off x="9353276" y="5451984"/>
            <a:ext cx="518565" cy="6846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0CEBB34C-3399-E8BB-C4EC-CB331A63C67F}"/>
              </a:ext>
            </a:extLst>
          </p:cNvPr>
          <p:cNvSpPr/>
          <p:nvPr/>
        </p:nvSpPr>
        <p:spPr>
          <a:xfrm>
            <a:off x="9871841" y="5709327"/>
            <a:ext cx="1876592" cy="8724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日本企業・経済への波及効果</a:t>
            </a:r>
          </a:p>
        </p:txBody>
      </p:sp>
      <p:cxnSp>
        <p:nvCxnSpPr>
          <p:cNvPr id="100" name="直線矢印コネクタ 99">
            <a:extLst>
              <a:ext uri="{FF2B5EF4-FFF2-40B4-BE49-F238E27FC236}">
                <a16:creationId xmlns:a16="http://schemas.microsoft.com/office/drawing/2014/main" id="{2C51F3C4-8EA0-3C68-9D89-AAAFC2A5C9E8}"/>
              </a:ext>
            </a:extLst>
          </p:cNvPr>
          <p:cNvCxnSpPr>
            <a:cxnSpLocks/>
            <a:stCxn id="33" idx="3"/>
            <a:endCxn id="99" idx="1"/>
          </p:cNvCxnSpPr>
          <p:nvPr/>
        </p:nvCxnSpPr>
        <p:spPr>
          <a:xfrm>
            <a:off x="9353276" y="6136675"/>
            <a:ext cx="518565" cy="88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F9A52F3-5352-5616-7D82-2A89796BA36F}"/>
              </a:ext>
            </a:extLst>
          </p:cNvPr>
          <p:cNvSpPr txBox="1"/>
          <p:nvPr/>
        </p:nvSpPr>
        <p:spPr>
          <a:xfrm>
            <a:off x="5457825" y="810151"/>
            <a:ext cx="67341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それぞれの枠数・記載内容・因果関係（矢印）はあくまで一例であり、事業内容により適宜増減・修正ください。</a:t>
            </a:r>
            <a:endParaRPr kumimoji="1" lang="ja-JP" altLang="en-US" sz="11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E2CEA28-4C85-0EB7-BA19-B79C3AE5D0B3}"/>
              </a:ext>
            </a:extLst>
          </p:cNvPr>
          <p:cNvSpPr/>
          <p:nvPr/>
        </p:nvSpPr>
        <p:spPr>
          <a:xfrm>
            <a:off x="291690" y="1225069"/>
            <a:ext cx="1894228" cy="887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インプット</a:t>
            </a:r>
            <a:endParaRPr kumimoji="1" lang="en-US" altLang="ja-JP" b="1"/>
          </a:p>
          <a:p>
            <a:pPr algn="ctr"/>
            <a:r>
              <a:rPr lang="ja-JP" altLang="en-US" sz="1200" b="1"/>
              <a:t>（応募主体が有する</a:t>
            </a:r>
            <a:endParaRPr lang="en-US" altLang="ja-JP" sz="1200" b="1"/>
          </a:p>
          <a:p>
            <a:pPr algn="ctr"/>
            <a:r>
              <a:rPr lang="ja-JP" altLang="en-US" sz="1200" b="1"/>
              <a:t>アセット等）</a:t>
            </a:r>
            <a:endParaRPr kumimoji="1" lang="ja-JP" altLang="en-US" sz="1200" b="1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F28DEA-6D24-17E2-06A5-4DB47BEB33E1}"/>
              </a:ext>
            </a:extLst>
          </p:cNvPr>
          <p:cNvSpPr/>
          <p:nvPr/>
        </p:nvSpPr>
        <p:spPr>
          <a:xfrm>
            <a:off x="2686848" y="1187044"/>
            <a:ext cx="1894228" cy="887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活動</a:t>
            </a:r>
            <a:endParaRPr kumimoji="1" lang="en-US" altLang="ja-JP" b="1"/>
          </a:p>
          <a:p>
            <a:pPr algn="ctr"/>
            <a:r>
              <a:rPr lang="ja-JP" altLang="en-US" sz="1200" b="1"/>
              <a:t>（本年度事業における</a:t>
            </a:r>
            <a:endParaRPr lang="en-US" altLang="ja-JP" sz="1200" b="1"/>
          </a:p>
          <a:p>
            <a:pPr algn="ctr"/>
            <a:r>
              <a:rPr lang="ja-JP" altLang="en-US" sz="1200" b="1"/>
              <a:t>具体的活動）</a:t>
            </a:r>
            <a:endParaRPr kumimoji="1" lang="ja-JP" altLang="en-US" sz="1200" b="1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6AE10D-175A-D4B6-9785-6BEF017D86FB}"/>
              </a:ext>
            </a:extLst>
          </p:cNvPr>
          <p:cNvSpPr/>
          <p:nvPr/>
        </p:nvSpPr>
        <p:spPr>
          <a:xfrm>
            <a:off x="5082005" y="1177759"/>
            <a:ext cx="1894228" cy="887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アウトプット</a:t>
            </a:r>
            <a:endParaRPr kumimoji="1" lang="en-US" altLang="ja-JP" b="1"/>
          </a:p>
          <a:p>
            <a:pPr algn="ctr"/>
            <a:r>
              <a:rPr lang="ja-JP" altLang="en-US" sz="1200" b="1"/>
              <a:t>（本年度事業活動</a:t>
            </a:r>
            <a:endParaRPr lang="en-US" altLang="ja-JP" sz="1200" b="1"/>
          </a:p>
          <a:p>
            <a:pPr algn="ctr"/>
            <a:r>
              <a:rPr lang="ja-JP" altLang="en-US" sz="1200" b="1"/>
              <a:t>による成果物）</a:t>
            </a:r>
            <a:endParaRPr kumimoji="1" lang="ja-JP" altLang="en-US" sz="1200" b="1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9EE0A1-5869-700C-0701-053A7B0A2989}"/>
              </a:ext>
            </a:extLst>
          </p:cNvPr>
          <p:cNvSpPr/>
          <p:nvPr/>
        </p:nvSpPr>
        <p:spPr>
          <a:xfrm>
            <a:off x="7477164" y="1172275"/>
            <a:ext cx="1894228" cy="887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短期アウトカム</a:t>
            </a:r>
            <a:endParaRPr kumimoji="1" lang="en-US" altLang="ja-JP" b="1"/>
          </a:p>
          <a:p>
            <a:pPr algn="ctr"/>
            <a:r>
              <a:rPr lang="ja-JP" altLang="en-US" sz="1200" b="1"/>
              <a:t>（本年度事業</a:t>
            </a:r>
            <a:endParaRPr lang="en-US" altLang="ja-JP" sz="1200" b="1"/>
          </a:p>
          <a:p>
            <a:pPr algn="ctr"/>
            <a:r>
              <a:rPr lang="ja-JP" altLang="en-US" sz="1200" b="1"/>
              <a:t>における目標）</a:t>
            </a:r>
            <a:endParaRPr kumimoji="1" lang="ja-JP" altLang="en-US" sz="1200" b="1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C02D24-B21A-A3AD-F35D-CC4D9F73914B}"/>
              </a:ext>
            </a:extLst>
          </p:cNvPr>
          <p:cNvSpPr/>
          <p:nvPr/>
        </p:nvSpPr>
        <p:spPr>
          <a:xfrm>
            <a:off x="9872322" y="1168546"/>
            <a:ext cx="1894228" cy="8874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中長期アウトカム</a:t>
            </a:r>
            <a:endParaRPr kumimoji="1" lang="en-US" altLang="ja-JP" b="1"/>
          </a:p>
          <a:p>
            <a:pPr algn="ctr"/>
            <a:r>
              <a:rPr lang="ja-JP" altLang="en-US" sz="1200" b="1"/>
              <a:t>（日本への裨益要素を含む社会・経済にもたらす波及効果）</a:t>
            </a:r>
            <a:endParaRPr kumimoji="1" lang="ja-JP" altLang="en-US" sz="1200" b="1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ECFCE76C-DB9F-7BC6-3371-8816CF650538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6958119" y="3227584"/>
            <a:ext cx="519044" cy="6756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3F20CFC8-E984-1C47-6056-44A2D47093AC}"/>
              </a:ext>
            </a:extLst>
          </p:cNvPr>
          <p:cNvCxnSpPr>
            <a:cxnSpLocks/>
            <a:stCxn id="19" idx="3"/>
          </p:cNvCxnSpPr>
          <p:nvPr/>
        </p:nvCxnSpPr>
        <p:spPr>
          <a:xfrm flipV="1">
            <a:off x="9353276" y="4358441"/>
            <a:ext cx="518565" cy="6602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139E8E2C-5209-7463-DFEC-99FAB60445EB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6958118" y="4350717"/>
            <a:ext cx="518804" cy="6650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CB17ADCF-844B-E44C-2E23-43E213222B51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4562960" y="3226971"/>
            <a:ext cx="518563" cy="6762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7A20B0B9-F033-248B-F925-C7313233DEF7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9353276" y="3903259"/>
            <a:ext cx="518565" cy="682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305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7cdc3e-53dc-4fec-b50b-6d0fb9e24faf">
      <Terms xmlns="http://schemas.microsoft.com/office/infopath/2007/PartnerControls"/>
    </lcf76f155ced4ddcb4097134ff3c332f>
    <TaxCatchAll xmlns="ce29d33a-a603-4662-b02e-6bb4e8c17e3e" xsi:nil="true"/>
    <_x65e5__x4ed8__x3068__x6642__x523b_ xmlns="547cdc3e-53dc-4fec-b50b-6d0fb9e24faf" xsi:nil="true"/>
    <_x79fb__x52d5__x7528_ xmlns="547cdc3e-53dc-4fec-b50b-6d0fb9e24fa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EEC8431F10A4B46A871FB4DCA84CF3F" ma:contentTypeVersion="16" ma:contentTypeDescription="新しいドキュメントを作成します。" ma:contentTypeScope="" ma:versionID="c24bdd7987fe6be66e6afa373cae1287">
  <xsd:schema xmlns:xsd="http://www.w3.org/2001/XMLSchema" xmlns:xs="http://www.w3.org/2001/XMLSchema" xmlns:p="http://schemas.microsoft.com/office/2006/metadata/properties" xmlns:ns2="547cdc3e-53dc-4fec-b50b-6d0fb9e24faf" xmlns:ns3="ce29d33a-a603-4662-b02e-6bb4e8c17e3e" targetNamespace="http://schemas.microsoft.com/office/2006/metadata/properties" ma:root="true" ma:fieldsID="cb9159820d4c7c4dc53b3bd2dfb11f53" ns2:_="" ns3:_="">
    <xsd:import namespace="547cdc3e-53dc-4fec-b50b-6d0fb9e24faf"/>
    <xsd:import namespace="ce29d33a-a603-4662-b02e-6bb4e8c17e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_x79fb__x52d5__x7528_" minOccurs="0"/>
                <xsd:element ref="ns2:_x65e5__x4ed8__x3068__x6642__x523b_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cdc3e-53dc-4fec-b50b-6d0fb9e24f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x79fb__x52d5__x7528_" ma:index="21" nillable="true" ma:displayName="移動用" ma:format="Dropdown" ma:internalName="_x79fb__x52d5__x7528_">
      <xsd:simpleType>
        <xsd:restriction base="dms:Text">
          <xsd:maxLength value="255"/>
        </xsd:restriction>
      </xsd:simpleType>
    </xsd:element>
    <xsd:element name="_x65e5__x4ed8__x3068__x6642__x523b_" ma:index="22" nillable="true" ma:displayName="日付と時刻" ma:format="DateOnly" ma:internalName="_x65e5__x4ed8__x3068__x6642__x523b_">
      <xsd:simpleType>
        <xsd:restriction base="dms:DateTim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29d33a-a603-4662-b02e-6bb4e8c17e3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f8ff2fe-8275-4dc4-a88a-3c2ebde197f1}" ma:internalName="TaxCatchAll" ma:showField="CatchAllData" ma:web="ce29d33a-a603-4662-b02e-6bb4e8c17e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71A054-2654-4DFF-BAC0-47084AFBDE8B}">
  <ds:schemaRefs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547cdc3e-53dc-4fec-b50b-6d0fb9e24faf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e29d33a-a603-4662-b02e-6bb4e8c17e3e"/>
  </ds:schemaRefs>
</ds:datastoreItem>
</file>

<file path=customXml/itemProps2.xml><?xml version="1.0" encoding="utf-8"?>
<ds:datastoreItem xmlns:ds="http://schemas.openxmlformats.org/officeDocument/2006/customXml" ds:itemID="{F5EDF509-2870-4614-8B85-AA5A4D01D3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F591D8-D595-4AE7-81A4-E368BC967AA0}">
  <ds:schemaRefs>
    <ds:schemaRef ds:uri="547cdc3e-53dc-4fec-b50b-6d0fb9e24faf"/>
    <ds:schemaRef ds:uri="ce29d33a-a603-4662-b02e-6bb4e8c17e3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382</Words>
  <Application>Microsoft Office PowerPoint</Application>
  <PresentationFormat>ワイド画面</PresentationFormat>
  <Paragraphs>74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Aptos</vt:lpstr>
      <vt:lpstr>Aptos Display</vt:lpstr>
      <vt:lpstr>Arial</vt:lpstr>
      <vt:lpstr>Wingdings</vt:lpstr>
      <vt:lpstr>Office テーマ</vt:lpstr>
      <vt:lpstr>C-3　本年度事業全体のロジックモデル（事例：健診センター）</vt:lpstr>
      <vt:lpstr>C-3　本年度事業全体のロジックモデル（フォーマット）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</cp:lastModifiedBy>
  <cp:revision>2</cp:revision>
  <dcterms:created xsi:type="dcterms:W3CDTF">2025-04-09T06:54:16Z</dcterms:created>
  <dcterms:modified xsi:type="dcterms:W3CDTF">2025-04-21T23:58:47Z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0x010100EEEC8431F10A4B46A871FB4DCA84CF3F</vt:lpwstr>
  </property>
  <property fmtid="{D5CDD505-2E9C-101B-9397-08002B2CF9AE}" pid="3" name="MediaServiceImageTags">
    <vt:lpwstr/>
  </property>
</Properties>
</file>